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20"/>
  </p:notesMasterIdLst>
  <p:sldIdLst>
    <p:sldId id="644" r:id="rId6"/>
    <p:sldId id="614" r:id="rId7"/>
    <p:sldId id="608" r:id="rId8"/>
    <p:sldId id="342" r:id="rId9"/>
    <p:sldId id="613" r:id="rId10"/>
    <p:sldId id="612" r:id="rId11"/>
    <p:sldId id="260" r:id="rId12"/>
    <p:sldId id="261" r:id="rId13"/>
    <p:sldId id="262" r:id="rId14"/>
    <p:sldId id="646" r:id="rId15"/>
    <p:sldId id="264" r:id="rId16"/>
    <p:sldId id="645" r:id="rId17"/>
    <p:sldId id="267" r:id="rId18"/>
    <p:sldId id="266"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7C2917-1031-EE0B-27AF-78B022E0FF96}" name="Tuija Metso" initials="TM" userId="S::tuija.metso_vanhempainliitto.fi#ext#@unicef.fi::e13bff8f-82f3-41fe-8e1b-f15e39afe0e1" providerId="AD"/>
  <p188:author id="{3A7D5544-E2F4-3E67-E67C-4D3E8B1E4165}" name="Anne Viitala" initials="AV" userId="S::anne.viitala_vanhempainliitto.fi#ext#@unicef.fi::40d15289-04d2-48d2-91da-29059293b838" providerId="AD"/>
  <p188:author id="{D4E608DF-B7F4-31D7-71DC-D85D0A60C6E4}" name="Oona Kareinen" initials="OK" userId="S::oona.kareinen@unicef.fi::9aceec73-69a0-4183-9e8d-6f4ef37e395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9E052-348D-4637-8D22-EA7918565501}" v="283" dt="2022-11-18T14:13:27.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ona Kareinen" userId="9aceec73-69a0-4183-9e8d-6f4ef37e3954" providerId="ADAL" clId="{E8C49658-84F8-4F30-9DDF-29F0EEBFD8D3}"/>
    <pc:docChg chg="undo redo custSel addSld delSld modSld sldOrd">
      <pc:chgData name="Oona Kareinen" userId="9aceec73-69a0-4183-9e8d-6f4ef37e3954" providerId="ADAL" clId="{E8C49658-84F8-4F30-9DDF-29F0EEBFD8D3}" dt="2022-11-17T14:03:08.101" v="5265" actId="20577"/>
      <pc:docMkLst>
        <pc:docMk/>
      </pc:docMkLst>
      <pc:sldChg chg="modSp mod">
        <pc:chgData name="Oona Kareinen" userId="9aceec73-69a0-4183-9e8d-6f4ef37e3954" providerId="ADAL" clId="{E8C49658-84F8-4F30-9DDF-29F0EEBFD8D3}" dt="2022-10-20T05:51:35.548" v="1324" actId="20577"/>
        <pc:sldMkLst>
          <pc:docMk/>
          <pc:sldMk cId="3400219750" sldId="258"/>
        </pc:sldMkLst>
        <pc:spChg chg="mod">
          <ac:chgData name="Oona Kareinen" userId="9aceec73-69a0-4183-9e8d-6f4ef37e3954" providerId="ADAL" clId="{E8C49658-84F8-4F30-9DDF-29F0EEBFD8D3}" dt="2022-10-20T05:51:35.548" v="1324" actId="20577"/>
          <ac:spMkLst>
            <pc:docMk/>
            <pc:sldMk cId="3400219750" sldId="258"/>
            <ac:spMk id="3" creationId="{0F505945-E9A5-3749-9078-9C1969636F85}"/>
          </ac:spMkLst>
        </pc:spChg>
      </pc:sldChg>
      <pc:sldChg chg="modSp mod modNotesTx">
        <pc:chgData name="Oona Kareinen" userId="9aceec73-69a0-4183-9e8d-6f4ef37e3954" providerId="ADAL" clId="{E8C49658-84F8-4F30-9DDF-29F0EEBFD8D3}" dt="2022-10-20T05:57:18.622" v="2013" actId="20577"/>
        <pc:sldMkLst>
          <pc:docMk/>
          <pc:sldMk cId="4170115992" sldId="259"/>
        </pc:sldMkLst>
        <pc:spChg chg="mod">
          <ac:chgData name="Oona Kareinen" userId="9aceec73-69a0-4183-9e8d-6f4ef37e3954" providerId="ADAL" clId="{E8C49658-84F8-4F30-9DDF-29F0EEBFD8D3}" dt="2022-10-14T12:05:58.998" v="755" actId="20577"/>
          <ac:spMkLst>
            <pc:docMk/>
            <pc:sldMk cId="4170115992" sldId="259"/>
            <ac:spMk id="3" creationId="{0F505945-E9A5-3749-9078-9C1969636F85}"/>
          </ac:spMkLst>
        </pc:spChg>
        <pc:spChg chg="mod">
          <ac:chgData name="Oona Kareinen" userId="9aceec73-69a0-4183-9e8d-6f4ef37e3954" providerId="ADAL" clId="{E8C49658-84F8-4F30-9DDF-29F0EEBFD8D3}" dt="2022-10-14T12:03:46.948" v="712" actId="20577"/>
          <ac:spMkLst>
            <pc:docMk/>
            <pc:sldMk cId="4170115992" sldId="259"/>
            <ac:spMk id="7" creationId="{83593334-093F-374F-8D47-20E868873530}"/>
          </ac:spMkLst>
        </pc:spChg>
      </pc:sldChg>
      <pc:sldChg chg="modSp mod modCm">
        <pc:chgData name="Oona Kareinen" userId="9aceec73-69a0-4183-9e8d-6f4ef37e3954" providerId="ADAL" clId="{E8C49658-84F8-4F30-9DDF-29F0EEBFD8D3}" dt="2022-11-01T06:44:53.101" v="4705"/>
        <pc:sldMkLst>
          <pc:docMk/>
          <pc:sldMk cId="4097312936" sldId="260"/>
        </pc:sldMkLst>
        <pc:spChg chg="mod">
          <ac:chgData name="Oona Kareinen" userId="9aceec73-69a0-4183-9e8d-6f4ef37e3954" providerId="ADAL" clId="{E8C49658-84F8-4F30-9DDF-29F0EEBFD8D3}" dt="2022-11-01T06:44:30.375" v="4702" actId="27636"/>
          <ac:spMkLst>
            <pc:docMk/>
            <pc:sldMk cId="4097312936" sldId="260"/>
            <ac:spMk id="3" creationId="{0F505945-E9A5-3749-9078-9C1969636F85}"/>
          </ac:spMkLst>
        </pc:spChg>
        <pc:spChg chg="mod">
          <ac:chgData name="Oona Kareinen" userId="9aceec73-69a0-4183-9e8d-6f4ef37e3954" providerId="ADAL" clId="{E8C49658-84F8-4F30-9DDF-29F0EEBFD8D3}" dt="2022-10-20T05:52:47.637" v="1514" actId="20577"/>
          <ac:spMkLst>
            <pc:docMk/>
            <pc:sldMk cId="4097312936" sldId="260"/>
            <ac:spMk id="7" creationId="{83593334-093F-374F-8D47-20E868873530}"/>
          </ac:spMkLst>
        </pc:spChg>
      </pc:sldChg>
      <pc:sldChg chg="modSp mod addCm modCm modNotesTx">
        <pc:chgData name="Oona Kareinen" userId="9aceec73-69a0-4183-9e8d-6f4ef37e3954" providerId="ADAL" clId="{E8C49658-84F8-4F30-9DDF-29F0EEBFD8D3}" dt="2022-11-01T06:52:20.115" v="5260" actId="20577"/>
        <pc:sldMkLst>
          <pc:docMk/>
          <pc:sldMk cId="3012743407" sldId="261"/>
        </pc:sldMkLst>
        <pc:spChg chg="mod">
          <ac:chgData name="Oona Kareinen" userId="9aceec73-69a0-4183-9e8d-6f4ef37e3954" providerId="ADAL" clId="{E8C49658-84F8-4F30-9DDF-29F0EEBFD8D3}" dt="2022-11-01T06:44:42.886" v="4703" actId="13926"/>
          <ac:spMkLst>
            <pc:docMk/>
            <pc:sldMk cId="3012743407" sldId="261"/>
            <ac:spMk id="3" creationId="{0F505945-E9A5-3749-9078-9C1969636F85}"/>
          </ac:spMkLst>
        </pc:spChg>
        <pc:spChg chg="mod">
          <ac:chgData name="Oona Kareinen" userId="9aceec73-69a0-4183-9e8d-6f4ef37e3954" providerId="ADAL" clId="{E8C49658-84F8-4F30-9DDF-29F0EEBFD8D3}" dt="2022-10-20T05:59:14.523" v="2038" actId="255"/>
          <ac:spMkLst>
            <pc:docMk/>
            <pc:sldMk cId="3012743407" sldId="261"/>
            <ac:spMk id="7" creationId="{83593334-093F-374F-8D47-20E868873530}"/>
          </ac:spMkLst>
        </pc:spChg>
      </pc:sldChg>
      <pc:sldChg chg="modSp mod modNotesTx">
        <pc:chgData name="Oona Kareinen" userId="9aceec73-69a0-4183-9e8d-6f4ef37e3954" providerId="ADAL" clId="{E8C49658-84F8-4F30-9DDF-29F0EEBFD8D3}" dt="2022-11-01T06:51:51.599" v="5255" actId="113"/>
        <pc:sldMkLst>
          <pc:docMk/>
          <pc:sldMk cId="1081108056" sldId="262"/>
        </pc:sldMkLst>
        <pc:spChg chg="mod">
          <ac:chgData name="Oona Kareinen" userId="9aceec73-69a0-4183-9e8d-6f4ef37e3954" providerId="ADAL" clId="{E8C49658-84F8-4F30-9DDF-29F0EEBFD8D3}" dt="2022-10-20T05:54:48.885" v="1574" actId="27636"/>
          <ac:spMkLst>
            <pc:docMk/>
            <pc:sldMk cId="1081108056" sldId="262"/>
            <ac:spMk id="3" creationId="{0F505945-E9A5-3749-9078-9C1969636F85}"/>
          </ac:spMkLst>
        </pc:spChg>
        <pc:spChg chg="mod">
          <ac:chgData name="Oona Kareinen" userId="9aceec73-69a0-4183-9e8d-6f4ef37e3954" providerId="ADAL" clId="{E8C49658-84F8-4F30-9DDF-29F0EEBFD8D3}" dt="2022-10-20T05:59:27.115" v="2040" actId="255"/>
          <ac:spMkLst>
            <pc:docMk/>
            <pc:sldMk cId="1081108056" sldId="262"/>
            <ac:spMk id="7" creationId="{83593334-093F-374F-8D47-20E868873530}"/>
          </ac:spMkLst>
        </pc:spChg>
      </pc:sldChg>
      <pc:sldChg chg="modSp mod">
        <pc:chgData name="Oona Kareinen" userId="9aceec73-69a0-4183-9e8d-6f4ef37e3954" providerId="ADAL" clId="{E8C49658-84F8-4F30-9DDF-29F0EEBFD8D3}" dt="2022-10-20T05:58:49.050" v="2036" actId="27636"/>
        <pc:sldMkLst>
          <pc:docMk/>
          <pc:sldMk cId="4214370643" sldId="263"/>
        </pc:sldMkLst>
        <pc:spChg chg="mod">
          <ac:chgData name="Oona Kareinen" userId="9aceec73-69a0-4183-9e8d-6f4ef37e3954" providerId="ADAL" clId="{E8C49658-84F8-4F30-9DDF-29F0EEBFD8D3}" dt="2022-10-20T05:58:49.050" v="2036" actId="27636"/>
          <ac:spMkLst>
            <pc:docMk/>
            <pc:sldMk cId="4214370643" sldId="263"/>
            <ac:spMk id="3" creationId="{0F505945-E9A5-3749-9078-9C1969636F85}"/>
          </ac:spMkLst>
        </pc:spChg>
      </pc:sldChg>
      <pc:sldChg chg="modSp mod modCm">
        <pc:chgData name="Oona Kareinen" userId="9aceec73-69a0-4183-9e8d-6f4ef37e3954" providerId="ADAL" clId="{E8C49658-84F8-4F30-9DDF-29F0EEBFD8D3}" dt="2022-10-31T09:42:59.262" v="4664"/>
        <pc:sldMkLst>
          <pc:docMk/>
          <pc:sldMk cId="3222976042" sldId="264"/>
        </pc:sldMkLst>
        <pc:spChg chg="mod">
          <ac:chgData name="Oona Kareinen" userId="9aceec73-69a0-4183-9e8d-6f4ef37e3954" providerId="ADAL" clId="{E8C49658-84F8-4F30-9DDF-29F0EEBFD8D3}" dt="2022-10-31T09:42:54.517" v="4663" actId="5793"/>
          <ac:spMkLst>
            <pc:docMk/>
            <pc:sldMk cId="3222976042" sldId="264"/>
            <ac:spMk id="3" creationId="{0F505945-E9A5-3749-9078-9C1969636F85}"/>
          </ac:spMkLst>
        </pc:spChg>
      </pc:sldChg>
      <pc:sldChg chg="modSp mod">
        <pc:chgData name="Oona Kareinen" userId="9aceec73-69a0-4183-9e8d-6f4ef37e3954" providerId="ADAL" clId="{E8C49658-84F8-4F30-9DDF-29F0EEBFD8D3}" dt="2022-10-20T05:58:13.970" v="2031" actId="1076"/>
        <pc:sldMkLst>
          <pc:docMk/>
          <pc:sldMk cId="1848535737" sldId="265"/>
        </pc:sldMkLst>
        <pc:spChg chg="mod">
          <ac:chgData name="Oona Kareinen" userId="9aceec73-69a0-4183-9e8d-6f4ef37e3954" providerId="ADAL" clId="{E8C49658-84F8-4F30-9DDF-29F0EEBFD8D3}" dt="2022-10-20T05:58:13.970" v="2031" actId="1076"/>
          <ac:spMkLst>
            <pc:docMk/>
            <pc:sldMk cId="1848535737" sldId="265"/>
            <ac:spMk id="3" creationId="{0F505945-E9A5-3749-9078-9C1969636F85}"/>
          </ac:spMkLst>
        </pc:spChg>
      </pc:sldChg>
      <pc:sldChg chg="modSp mod delCm modCm">
        <pc:chgData name="Oona Kareinen" userId="9aceec73-69a0-4183-9e8d-6f4ef37e3954" providerId="ADAL" clId="{E8C49658-84F8-4F30-9DDF-29F0EEBFD8D3}" dt="2022-10-31T13:31:47.230" v="4691"/>
        <pc:sldMkLst>
          <pc:docMk/>
          <pc:sldMk cId="3664520813" sldId="266"/>
        </pc:sldMkLst>
        <pc:spChg chg="mod">
          <ac:chgData name="Oona Kareinen" userId="9aceec73-69a0-4183-9e8d-6f4ef37e3954" providerId="ADAL" clId="{E8C49658-84F8-4F30-9DDF-29F0EEBFD8D3}" dt="2022-10-31T09:43:59.013" v="4667" actId="27636"/>
          <ac:spMkLst>
            <pc:docMk/>
            <pc:sldMk cId="3664520813" sldId="266"/>
            <ac:spMk id="3" creationId="{10C96578-8EF0-2A70-CF81-E7B2C21FD595}"/>
          </ac:spMkLst>
        </pc:spChg>
      </pc:sldChg>
      <pc:sldChg chg="del">
        <pc:chgData name="Oona Kareinen" userId="9aceec73-69a0-4183-9e8d-6f4ef37e3954" providerId="ADAL" clId="{E8C49658-84F8-4F30-9DDF-29F0EEBFD8D3}" dt="2022-10-14T12:00:47.032" v="624" actId="47"/>
        <pc:sldMkLst>
          <pc:docMk/>
          <pc:sldMk cId="2993544443" sldId="268"/>
        </pc:sldMkLst>
      </pc:sldChg>
      <pc:sldChg chg="add del">
        <pc:chgData name="Oona Kareinen" userId="9aceec73-69a0-4183-9e8d-6f4ef37e3954" providerId="ADAL" clId="{E8C49658-84F8-4F30-9DDF-29F0EEBFD8D3}" dt="2022-10-14T12:00:38.930" v="622" actId="2890"/>
        <pc:sldMkLst>
          <pc:docMk/>
          <pc:sldMk cId="1444486986" sldId="269"/>
        </pc:sldMkLst>
      </pc:sldChg>
      <pc:sldChg chg="modSp add mod modNotesTx">
        <pc:chgData name="Oona Kareinen" userId="9aceec73-69a0-4183-9e8d-6f4ef37e3954" providerId="ADAL" clId="{E8C49658-84F8-4F30-9DDF-29F0EEBFD8D3}" dt="2022-10-20T05:58:05.065" v="2030" actId="14100"/>
        <pc:sldMkLst>
          <pc:docMk/>
          <pc:sldMk cId="3005472907" sldId="269"/>
        </pc:sldMkLst>
        <pc:spChg chg="mod">
          <ac:chgData name="Oona Kareinen" userId="9aceec73-69a0-4183-9e8d-6f4ef37e3954" providerId="ADAL" clId="{E8C49658-84F8-4F30-9DDF-29F0EEBFD8D3}" dt="2022-10-20T05:58:05.065" v="2030" actId="14100"/>
          <ac:spMkLst>
            <pc:docMk/>
            <pc:sldMk cId="3005472907" sldId="269"/>
            <ac:spMk id="3" creationId="{0F505945-E9A5-3749-9078-9C1969636F85}"/>
          </ac:spMkLst>
        </pc:spChg>
      </pc:sldChg>
      <pc:sldChg chg="modSp mod delCm modCm modNotesTx">
        <pc:chgData name="Oona Kareinen" userId="9aceec73-69a0-4183-9e8d-6f4ef37e3954" providerId="ADAL" clId="{E8C49658-84F8-4F30-9DDF-29F0EEBFD8D3}" dt="2022-11-01T06:50:49.727" v="5235" actId="113"/>
        <pc:sldMkLst>
          <pc:docMk/>
          <pc:sldMk cId="1220331836" sldId="342"/>
        </pc:sldMkLst>
        <pc:spChg chg="mod">
          <ac:chgData name="Oona Kareinen" userId="9aceec73-69a0-4183-9e8d-6f4ef37e3954" providerId="ADAL" clId="{E8C49658-84F8-4F30-9DDF-29F0EEBFD8D3}" dt="2022-10-31T09:39:24.028" v="4613" actId="20577"/>
          <ac:spMkLst>
            <pc:docMk/>
            <pc:sldMk cId="1220331836" sldId="342"/>
            <ac:spMk id="4" creationId="{B3461FD9-D5FB-F447-AF31-83F2E7BF5636}"/>
          </ac:spMkLst>
        </pc:spChg>
      </pc:sldChg>
      <pc:sldChg chg="modNotesTx">
        <pc:chgData name="Oona Kareinen" userId="9aceec73-69a0-4183-9e8d-6f4ef37e3954" providerId="ADAL" clId="{E8C49658-84F8-4F30-9DDF-29F0EEBFD8D3}" dt="2022-11-01T06:46:51.782" v="4801"/>
        <pc:sldMkLst>
          <pc:docMk/>
          <pc:sldMk cId="999475030" sldId="612"/>
        </pc:sldMkLst>
      </pc:sldChg>
      <pc:sldChg chg="delSp modSp mod delCm modCm modNotesTx">
        <pc:chgData name="Oona Kareinen" userId="9aceec73-69a0-4183-9e8d-6f4ef37e3954" providerId="ADAL" clId="{E8C49658-84F8-4F30-9DDF-29F0EEBFD8D3}" dt="2022-11-17T14:03:08.101" v="5265" actId="20577"/>
        <pc:sldMkLst>
          <pc:docMk/>
          <pc:sldMk cId="2209031805" sldId="613"/>
        </pc:sldMkLst>
        <pc:spChg chg="mod">
          <ac:chgData name="Oona Kareinen" userId="9aceec73-69a0-4183-9e8d-6f4ef37e3954" providerId="ADAL" clId="{E8C49658-84F8-4F30-9DDF-29F0EEBFD8D3}" dt="2022-11-17T14:03:08.101" v="5265" actId="20577"/>
          <ac:spMkLst>
            <pc:docMk/>
            <pc:sldMk cId="2209031805" sldId="613"/>
            <ac:spMk id="4" creationId="{B3461FD9-D5FB-F447-AF31-83F2E7BF5636}"/>
          </ac:spMkLst>
        </pc:spChg>
        <pc:graphicFrameChg chg="del">
          <ac:chgData name="Oona Kareinen" userId="9aceec73-69a0-4183-9e8d-6f4ef37e3954" providerId="ADAL" clId="{E8C49658-84F8-4F30-9DDF-29F0EEBFD8D3}" dt="2022-11-01T06:48:09.280" v="4804" actId="478"/>
          <ac:graphicFrameMkLst>
            <pc:docMk/>
            <pc:sldMk cId="2209031805" sldId="613"/>
            <ac:graphicFrameMk id="2" creationId="{39791C6D-057A-0D2E-4DB8-2F87987512CF}"/>
          </ac:graphicFrameMkLst>
        </pc:graphicFrameChg>
        <pc:graphicFrameChg chg="del">
          <ac:chgData name="Oona Kareinen" userId="9aceec73-69a0-4183-9e8d-6f4ef37e3954" providerId="ADAL" clId="{E8C49658-84F8-4F30-9DDF-29F0EEBFD8D3}" dt="2022-11-01T06:48:11.394" v="4805" actId="478"/>
          <ac:graphicFrameMkLst>
            <pc:docMk/>
            <pc:sldMk cId="2209031805" sldId="613"/>
            <ac:graphicFrameMk id="10" creationId="{6D022D1A-E292-DB48-9B30-641DA0FAE7CA}"/>
          </ac:graphicFrameMkLst>
        </pc:graphicFrameChg>
      </pc:sldChg>
      <pc:sldChg chg="modSp mod">
        <pc:chgData name="Oona Kareinen" userId="9aceec73-69a0-4183-9e8d-6f4ef37e3954" providerId="ADAL" clId="{E8C49658-84F8-4F30-9DDF-29F0EEBFD8D3}" dt="2022-10-31T09:44:30.964" v="4668" actId="114"/>
        <pc:sldMkLst>
          <pc:docMk/>
          <pc:sldMk cId="4029495018" sldId="614"/>
        </pc:sldMkLst>
        <pc:spChg chg="mod">
          <ac:chgData name="Oona Kareinen" userId="9aceec73-69a0-4183-9e8d-6f4ef37e3954" providerId="ADAL" clId="{E8C49658-84F8-4F30-9DDF-29F0EEBFD8D3}" dt="2022-10-31T09:44:30.964" v="4668" actId="114"/>
          <ac:spMkLst>
            <pc:docMk/>
            <pc:sldMk cId="4029495018" sldId="614"/>
            <ac:spMk id="2" creationId="{4C51F4BF-A4E2-7673-E98C-57038C3805CA}"/>
          </ac:spMkLst>
        </pc:spChg>
      </pc:sldChg>
      <pc:sldChg chg="modSp mod">
        <pc:chgData name="Oona Kareinen" userId="9aceec73-69a0-4183-9e8d-6f4ef37e3954" providerId="ADAL" clId="{E8C49658-84F8-4F30-9DDF-29F0EEBFD8D3}" dt="2022-10-31T13:32:05.057" v="4693" actId="20577"/>
        <pc:sldMkLst>
          <pc:docMk/>
          <pc:sldMk cId="808110869" sldId="645"/>
        </pc:sldMkLst>
        <pc:spChg chg="mod">
          <ac:chgData name="Oona Kareinen" userId="9aceec73-69a0-4183-9e8d-6f4ef37e3954" providerId="ADAL" clId="{E8C49658-84F8-4F30-9DDF-29F0EEBFD8D3}" dt="2022-10-31T13:32:05.057" v="4693" actId="20577"/>
          <ac:spMkLst>
            <pc:docMk/>
            <pc:sldMk cId="808110869" sldId="645"/>
            <ac:spMk id="3" creationId="{0F505945-E9A5-3749-9078-9C1969636F85}"/>
          </ac:spMkLst>
        </pc:spChg>
      </pc:sldChg>
      <pc:sldChg chg="modSp mod">
        <pc:chgData name="Oona Kareinen" userId="9aceec73-69a0-4183-9e8d-6f4ef37e3954" providerId="ADAL" clId="{E8C49658-84F8-4F30-9DDF-29F0EEBFD8D3}" dt="2022-10-31T13:32:39.809" v="4699" actId="20577"/>
        <pc:sldMkLst>
          <pc:docMk/>
          <pc:sldMk cId="2294935862" sldId="646"/>
        </pc:sldMkLst>
        <pc:spChg chg="mod">
          <ac:chgData name="Oona Kareinen" userId="9aceec73-69a0-4183-9e8d-6f4ef37e3954" providerId="ADAL" clId="{E8C49658-84F8-4F30-9DDF-29F0EEBFD8D3}" dt="2022-10-31T13:32:39.809" v="4699" actId="20577"/>
          <ac:spMkLst>
            <pc:docMk/>
            <pc:sldMk cId="2294935862" sldId="646"/>
            <ac:spMk id="3" creationId="{0F505945-E9A5-3749-9078-9C1969636F85}"/>
          </ac:spMkLst>
        </pc:spChg>
      </pc:sldChg>
      <pc:sldChg chg="new del">
        <pc:chgData name="Oona Kareinen" userId="9aceec73-69a0-4183-9e8d-6f4ef37e3954" providerId="ADAL" clId="{E8C49658-84F8-4F30-9DDF-29F0EEBFD8D3}" dt="2022-10-26T06:47:06.215" v="3018" actId="680"/>
        <pc:sldMkLst>
          <pc:docMk/>
          <pc:sldMk cId="1139172596" sldId="647"/>
        </pc:sldMkLst>
      </pc:sldChg>
      <pc:sldChg chg="modSp add del mod ord modNotesTx">
        <pc:chgData name="Oona Kareinen" userId="9aceec73-69a0-4183-9e8d-6f4ef37e3954" providerId="ADAL" clId="{E8C49658-84F8-4F30-9DDF-29F0EEBFD8D3}" dt="2022-10-31T09:39:44.502" v="4615" actId="2696"/>
        <pc:sldMkLst>
          <pc:docMk/>
          <pc:sldMk cId="2307262952" sldId="647"/>
        </pc:sldMkLst>
        <pc:spChg chg="mod">
          <ac:chgData name="Oona Kareinen" userId="9aceec73-69a0-4183-9e8d-6f4ef37e3954" providerId="ADAL" clId="{E8C49658-84F8-4F30-9DDF-29F0EEBFD8D3}" dt="2022-10-26T07:03:30.134" v="4336" actId="13926"/>
          <ac:spMkLst>
            <pc:docMk/>
            <pc:sldMk cId="2307262952" sldId="647"/>
            <ac:spMk id="3" creationId="{0F505945-E9A5-3749-9078-9C1969636F85}"/>
          </ac:spMkLst>
        </pc:spChg>
        <pc:spChg chg="mod">
          <ac:chgData name="Oona Kareinen" userId="9aceec73-69a0-4183-9e8d-6f4ef37e3954" providerId="ADAL" clId="{E8C49658-84F8-4F30-9DDF-29F0EEBFD8D3}" dt="2022-10-26T07:03:25.397" v="4335" actId="13926"/>
          <ac:spMkLst>
            <pc:docMk/>
            <pc:sldMk cId="2307262952" sldId="647"/>
            <ac:spMk id="7" creationId="{83593334-093F-374F-8D47-20E868873530}"/>
          </ac:spMkLst>
        </pc:spChg>
      </pc:sldChg>
    </pc:docChg>
  </pc:docChgLst>
  <pc:docChgLst>
    <pc:chgData name="Oona Kareinen" userId="S::oona.kareinen@unicef.fi::9aceec73-69a0-4183-9e8d-6f4ef37e3954" providerId="AD" clId="Web-{6CC5C504-C5EA-BAA3-F979-10DDC7E5140C}"/>
    <pc:docChg chg="modSld">
      <pc:chgData name="Oona Kareinen" userId="S::oona.kareinen@unicef.fi::9aceec73-69a0-4183-9e8d-6f4ef37e3954" providerId="AD" clId="Web-{6CC5C504-C5EA-BAA3-F979-10DDC7E5140C}" dt="2022-10-31T09:34:56.418" v="102" actId="20577"/>
      <pc:docMkLst>
        <pc:docMk/>
      </pc:docMkLst>
      <pc:sldChg chg="modSp modCm">
        <pc:chgData name="Oona Kareinen" userId="S::oona.kareinen@unicef.fi::9aceec73-69a0-4183-9e8d-6f4ef37e3954" providerId="AD" clId="Web-{6CC5C504-C5EA-BAA3-F979-10DDC7E5140C}" dt="2022-10-31T09:33:03.292" v="36" actId="20577"/>
        <pc:sldMkLst>
          <pc:docMk/>
          <pc:sldMk cId="3012743407" sldId="261"/>
        </pc:sldMkLst>
        <pc:spChg chg="mod">
          <ac:chgData name="Oona Kareinen" userId="S::oona.kareinen@unicef.fi::9aceec73-69a0-4183-9e8d-6f4ef37e3954" providerId="AD" clId="Web-{6CC5C504-C5EA-BAA3-F979-10DDC7E5140C}" dt="2022-10-31T09:33:03.292" v="36" actId="20577"/>
          <ac:spMkLst>
            <pc:docMk/>
            <pc:sldMk cId="3012743407" sldId="261"/>
            <ac:spMk id="3" creationId="{0F505945-E9A5-3749-9078-9C1969636F85}"/>
          </ac:spMkLst>
        </pc:spChg>
      </pc:sldChg>
      <pc:sldChg chg="modSp modCm">
        <pc:chgData name="Oona Kareinen" userId="S::oona.kareinen@unicef.fi::9aceec73-69a0-4183-9e8d-6f4ef37e3954" providerId="AD" clId="Web-{6CC5C504-C5EA-BAA3-F979-10DDC7E5140C}" dt="2022-10-31T09:31:55.104" v="25" actId="20577"/>
        <pc:sldMkLst>
          <pc:docMk/>
          <pc:sldMk cId="1081108056" sldId="262"/>
        </pc:sldMkLst>
        <pc:spChg chg="mod">
          <ac:chgData name="Oona Kareinen" userId="S::oona.kareinen@unicef.fi::9aceec73-69a0-4183-9e8d-6f4ef37e3954" providerId="AD" clId="Web-{6CC5C504-C5EA-BAA3-F979-10DDC7E5140C}" dt="2022-10-31T09:31:55.104" v="25" actId="20577"/>
          <ac:spMkLst>
            <pc:docMk/>
            <pc:sldMk cId="1081108056" sldId="262"/>
            <ac:spMk id="3" creationId="{0F505945-E9A5-3749-9078-9C1969636F85}"/>
          </ac:spMkLst>
        </pc:spChg>
      </pc:sldChg>
      <pc:sldChg chg="modSp modNotes">
        <pc:chgData name="Oona Kareinen" userId="S::oona.kareinen@unicef.fi::9aceec73-69a0-4183-9e8d-6f4ef37e3954" providerId="AD" clId="Web-{6CC5C504-C5EA-BAA3-F979-10DDC7E5140C}" dt="2022-10-31T09:34:56.418" v="102" actId="20577"/>
        <pc:sldMkLst>
          <pc:docMk/>
          <pc:sldMk cId="3222976042" sldId="264"/>
        </pc:sldMkLst>
        <pc:spChg chg="mod">
          <ac:chgData name="Oona Kareinen" userId="S::oona.kareinen@unicef.fi::9aceec73-69a0-4183-9e8d-6f4ef37e3954" providerId="AD" clId="Web-{6CC5C504-C5EA-BAA3-F979-10DDC7E5140C}" dt="2022-10-31T09:34:56.418" v="102" actId="20577"/>
          <ac:spMkLst>
            <pc:docMk/>
            <pc:sldMk cId="3222976042" sldId="264"/>
            <ac:spMk id="3" creationId="{0F505945-E9A5-3749-9078-9C1969636F85}"/>
          </ac:spMkLst>
        </pc:spChg>
      </pc:sldChg>
    </pc:docChg>
  </pc:docChgLst>
  <pc:docChgLst>
    <pc:chgData name="Tuija Metso" userId="S::tuija.metso_vanhempainliitto.fi#ext#@unicef.fi::e13bff8f-82f3-41fe-8e1b-f15e39afe0e1" providerId="AD" clId="Web-{23E9BC7B-ABD3-35E6-2E29-5A3CC433B36F}"/>
    <pc:docChg chg="modSld">
      <pc:chgData name="Tuija Metso" userId="S::tuija.metso_vanhempainliitto.fi#ext#@unicef.fi::e13bff8f-82f3-41fe-8e1b-f15e39afe0e1" providerId="AD" clId="Web-{23E9BC7B-ABD3-35E6-2E29-5A3CC433B36F}" dt="2022-10-31T07:58:04.625" v="8"/>
      <pc:docMkLst>
        <pc:docMk/>
      </pc:docMkLst>
      <pc:sldChg chg="modNotes">
        <pc:chgData name="Tuija Metso" userId="S::tuija.metso_vanhempainliitto.fi#ext#@unicef.fi::e13bff8f-82f3-41fe-8e1b-f15e39afe0e1" providerId="AD" clId="Web-{23E9BC7B-ABD3-35E6-2E29-5A3CC433B36F}" dt="2022-10-31T07:58:04.625" v="8"/>
        <pc:sldMkLst>
          <pc:docMk/>
          <pc:sldMk cId="2294935862" sldId="646"/>
        </pc:sldMkLst>
      </pc:sldChg>
    </pc:docChg>
  </pc:docChgLst>
  <pc:docChgLst>
    <pc:chgData name="Minna Suihkonen" userId="2664dfcd-92e6-4858-9503-c018e640ee98" providerId="ADAL" clId="{BD4F2AC0-1D4F-4AE5-918A-F0F0B76BFB69}"/>
    <pc:docChg chg="undo custSel addSld delSld modSld sldOrd">
      <pc:chgData name="Minna Suihkonen" userId="2664dfcd-92e6-4858-9503-c018e640ee98" providerId="ADAL" clId="{BD4F2AC0-1D4F-4AE5-918A-F0F0B76BFB69}" dt="2022-10-20T15:15:40.245" v="960" actId="14826"/>
      <pc:docMkLst>
        <pc:docMk/>
      </pc:docMkLst>
      <pc:sldChg chg="modSp del mod">
        <pc:chgData name="Minna Suihkonen" userId="2664dfcd-92e6-4858-9503-c018e640ee98" providerId="ADAL" clId="{BD4F2AC0-1D4F-4AE5-918A-F0F0B76BFB69}" dt="2022-10-20T14:05:19.437" v="762" actId="47"/>
        <pc:sldMkLst>
          <pc:docMk/>
          <pc:sldMk cId="3745630468" sldId="257"/>
        </pc:sldMkLst>
        <pc:spChg chg="mod">
          <ac:chgData name="Minna Suihkonen" userId="2664dfcd-92e6-4858-9503-c018e640ee98" providerId="ADAL" clId="{BD4F2AC0-1D4F-4AE5-918A-F0F0B76BFB69}" dt="2022-10-20T14:02:54.799" v="644" actId="207"/>
          <ac:spMkLst>
            <pc:docMk/>
            <pc:sldMk cId="3745630468" sldId="257"/>
            <ac:spMk id="7" creationId="{554A1D89-B910-7849-B64A-8765B6EDB5A8}"/>
          </ac:spMkLst>
        </pc:spChg>
        <pc:graphicFrameChg chg="mod modGraphic">
          <ac:chgData name="Minna Suihkonen" userId="2664dfcd-92e6-4858-9503-c018e640ee98" providerId="ADAL" clId="{BD4F2AC0-1D4F-4AE5-918A-F0F0B76BFB69}" dt="2022-10-20T14:02:45.084" v="642" actId="1076"/>
          <ac:graphicFrameMkLst>
            <pc:docMk/>
            <pc:sldMk cId="3745630468" sldId="257"/>
            <ac:graphicFrameMk id="8" creationId="{6EF05CEF-1358-274D-825A-C55A5A2B2B83}"/>
          </ac:graphicFrameMkLst>
        </pc:graphicFrameChg>
        <pc:picChg chg="mod">
          <ac:chgData name="Minna Suihkonen" userId="2664dfcd-92e6-4858-9503-c018e640ee98" providerId="ADAL" clId="{BD4F2AC0-1D4F-4AE5-918A-F0F0B76BFB69}" dt="2022-10-20T14:01:17.156" v="589" actId="14826"/>
          <ac:picMkLst>
            <pc:docMk/>
            <pc:sldMk cId="3745630468" sldId="257"/>
            <ac:picMk id="14" creationId="{10735FCE-7E2D-7341-B55C-7CAD84EDA5C6}"/>
          </ac:picMkLst>
        </pc:picChg>
      </pc:sldChg>
      <pc:sldChg chg="modSp del mod">
        <pc:chgData name="Minna Suihkonen" userId="2664dfcd-92e6-4858-9503-c018e640ee98" providerId="ADAL" clId="{BD4F2AC0-1D4F-4AE5-918A-F0F0B76BFB69}" dt="2022-10-20T12:26:28.829" v="67" actId="47"/>
        <pc:sldMkLst>
          <pc:docMk/>
          <pc:sldMk cId="3400219750" sldId="258"/>
        </pc:sldMkLst>
        <pc:spChg chg="mod">
          <ac:chgData name="Minna Suihkonen" userId="2664dfcd-92e6-4858-9503-c018e640ee98" providerId="ADAL" clId="{BD4F2AC0-1D4F-4AE5-918A-F0F0B76BFB69}" dt="2022-10-20T12:13:15.112" v="46" actId="20577"/>
          <ac:spMkLst>
            <pc:docMk/>
            <pc:sldMk cId="3400219750" sldId="258"/>
            <ac:spMk id="7" creationId="{83593334-093F-374F-8D47-20E868873530}"/>
          </ac:spMkLst>
        </pc:spChg>
      </pc:sldChg>
      <pc:sldChg chg="addSp delSp modSp add del mod">
        <pc:chgData name="Minna Suihkonen" userId="2664dfcd-92e6-4858-9503-c018e640ee98" providerId="ADAL" clId="{BD4F2AC0-1D4F-4AE5-918A-F0F0B76BFB69}" dt="2022-10-20T13:20:36.435" v="281" actId="47"/>
        <pc:sldMkLst>
          <pc:docMk/>
          <pc:sldMk cId="4170115992" sldId="259"/>
        </pc:sldMkLst>
        <pc:spChg chg="add del mod">
          <ac:chgData name="Minna Suihkonen" userId="2664dfcd-92e6-4858-9503-c018e640ee98" providerId="ADAL" clId="{BD4F2AC0-1D4F-4AE5-918A-F0F0B76BFB69}" dt="2022-10-20T12:28:49.995" v="75" actId="478"/>
          <ac:spMkLst>
            <pc:docMk/>
            <pc:sldMk cId="4170115992" sldId="259"/>
            <ac:spMk id="2" creationId="{75E62BBB-2ECF-F267-3455-E957E1479BE1}"/>
          </ac:spMkLst>
        </pc:spChg>
        <pc:spChg chg="mod">
          <ac:chgData name="Minna Suihkonen" userId="2664dfcd-92e6-4858-9503-c018e640ee98" providerId="ADAL" clId="{BD4F2AC0-1D4F-4AE5-918A-F0F0B76BFB69}" dt="2022-10-20T12:38:20.614" v="178"/>
          <ac:spMkLst>
            <pc:docMk/>
            <pc:sldMk cId="4170115992" sldId="259"/>
            <ac:spMk id="3" creationId="{0F505945-E9A5-3749-9078-9C1969636F85}"/>
          </ac:spMkLst>
        </pc:spChg>
        <pc:spChg chg="mod">
          <ac:chgData name="Minna Suihkonen" userId="2664dfcd-92e6-4858-9503-c018e640ee98" providerId="ADAL" clId="{BD4F2AC0-1D4F-4AE5-918A-F0F0B76BFB69}" dt="2022-10-20T12:28:41.218" v="73" actId="20577"/>
          <ac:spMkLst>
            <pc:docMk/>
            <pc:sldMk cId="4170115992" sldId="259"/>
            <ac:spMk id="7" creationId="{83593334-093F-374F-8D47-20E868873530}"/>
          </ac:spMkLst>
        </pc:spChg>
      </pc:sldChg>
      <pc:sldChg chg="modSp mod modNotesTx">
        <pc:chgData name="Minna Suihkonen" userId="2664dfcd-92e6-4858-9503-c018e640ee98" providerId="ADAL" clId="{BD4F2AC0-1D4F-4AE5-918A-F0F0B76BFB69}" dt="2022-10-20T14:33:40.947" v="872" actId="20577"/>
        <pc:sldMkLst>
          <pc:docMk/>
          <pc:sldMk cId="4097312936" sldId="260"/>
        </pc:sldMkLst>
        <pc:spChg chg="mod">
          <ac:chgData name="Minna Suihkonen" userId="2664dfcd-92e6-4858-9503-c018e640ee98" providerId="ADAL" clId="{BD4F2AC0-1D4F-4AE5-918A-F0F0B76BFB69}" dt="2022-10-20T14:32:50.563" v="861" actId="20577"/>
          <ac:spMkLst>
            <pc:docMk/>
            <pc:sldMk cId="4097312936" sldId="260"/>
            <ac:spMk id="3" creationId="{0F505945-E9A5-3749-9078-9C1969636F85}"/>
          </ac:spMkLst>
        </pc:spChg>
        <pc:spChg chg="mod">
          <ac:chgData name="Minna Suihkonen" userId="2664dfcd-92e6-4858-9503-c018e640ee98" providerId="ADAL" clId="{BD4F2AC0-1D4F-4AE5-918A-F0F0B76BFB69}" dt="2022-10-20T13:34:53.388" v="392" actId="20577"/>
          <ac:spMkLst>
            <pc:docMk/>
            <pc:sldMk cId="4097312936" sldId="260"/>
            <ac:spMk id="7" creationId="{83593334-093F-374F-8D47-20E868873530}"/>
          </ac:spMkLst>
        </pc:spChg>
      </pc:sldChg>
      <pc:sldChg chg="modSp mod modNotesTx">
        <pc:chgData name="Minna Suihkonen" userId="2664dfcd-92e6-4858-9503-c018e640ee98" providerId="ADAL" clId="{BD4F2AC0-1D4F-4AE5-918A-F0F0B76BFB69}" dt="2022-10-20T14:37:24.230" v="886" actId="20577"/>
        <pc:sldMkLst>
          <pc:docMk/>
          <pc:sldMk cId="3012743407" sldId="261"/>
        </pc:sldMkLst>
        <pc:spChg chg="mod">
          <ac:chgData name="Minna Suihkonen" userId="2664dfcd-92e6-4858-9503-c018e640ee98" providerId="ADAL" clId="{BD4F2AC0-1D4F-4AE5-918A-F0F0B76BFB69}" dt="2022-10-20T14:13:32.968" v="775" actId="113"/>
          <ac:spMkLst>
            <pc:docMk/>
            <pc:sldMk cId="3012743407" sldId="261"/>
            <ac:spMk id="3" creationId="{0F505945-E9A5-3749-9078-9C1969636F85}"/>
          </ac:spMkLst>
        </pc:spChg>
        <pc:spChg chg="mod">
          <ac:chgData name="Minna Suihkonen" userId="2664dfcd-92e6-4858-9503-c018e640ee98" providerId="ADAL" clId="{BD4F2AC0-1D4F-4AE5-918A-F0F0B76BFB69}" dt="2022-10-20T13:35:41.013" v="426" actId="20577"/>
          <ac:spMkLst>
            <pc:docMk/>
            <pc:sldMk cId="3012743407" sldId="261"/>
            <ac:spMk id="7" creationId="{83593334-093F-374F-8D47-20E868873530}"/>
          </ac:spMkLst>
        </pc:spChg>
      </pc:sldChg>
      <pc:sldChg chg="modSp mod modNotesTx">
        <pc:chgData name="Minna Suihkonen" userId="2664dfcd-92e6-4858-9503-c018e640ee98" providerId="ADAL" clId="{BD4F2AC0-1D4F-4AE5-918A-F0F0B76BFB69}" dt="2022-10-20T14:40:44.944" v="893" actId="20577"/>
        <pc:sldMkLst>
          <pc:docMk/>
          <pc:sldMk cId="1081108056" sldId="262"/>
        </pc:sldMkLst>
        <pc:spChg chg="mod">
          <ac:chgData name="Minna Suihkonen" userId="2664dfcd-92e6-4858-9503-c018e640ee98" providerId="ADAL" clId="{BD4F2AC0-1D4F-4AE5-918A-F0F0B76BFB69}" dt="2022-10-20T14:39:11.471" v="888" actId="20577"/>
          <ac:spMkLst>
            <pc:docMk/>
            <pc:sldMk cId="1081108056" sldId="262"/>
            <ac:spMk id="3" creationId="{0F505945-E9A5-3749-9078-9C1969636F85}"/>
          </ac:spMkLst>
        </pc:spChg>
        <pc:spChg chg="mod">
          <ac:chgData name="Minna Suihkonen" userId="2664dfcd-92e6-4858-9503-c018e640ee98" providerId="ADAL" clId="{BD4F2AC0-1D4F-4AE5-918A-F0F0B76BFB69}" dt="2022-10-20T13:36:00.656" v="429" actId="20577"/>
          <ac:spMkLst>
            <pc:docMk/>
            <pc:sldMk cId="1081108056" sldId="262"/>
            <ac:spMk id="7" creationId="{83593334-093F-374F-8D47-20E868873530}"/>
          </ac:spMkLst>
        </pc:spChg>
      </pc:sldChg>
      <pc:sldChg chg="modSp del mod">
        <pc:chgData name="Minna Suihkonen" userId="2664dfcd-92e6-4858-9503-c018e640ee98" providerId="ADAL" clId="{BD4F2AC0-1D4F-4AE5-918A-F0F0B76BFB69}" dt="2022-10-20T14:42:57.388" v="911" actId="47"/>
        <pc:sldMkLst>
          <pc:docMk/>
          <pc:sldMk cId="4214370643" sldId="263"/>
        </pc:sldMkLst>
        <pc:spChg chg="mod">
          <ac:chgData name="Minna Suihkonen" userId="2664dfcd-92e6-4858-9503-c018e640ee98" providerId="ADAL" clId="{BD4F2AC0-1D4F-4AE5-918A-F0F0B76BFB69}" dt="2022-10-20T14:14:20.108" v="782" actId="20577"/>
          <ac:spMkLst>
            <pc:docMk/>
            <pc:sldMk cId="4214370643" sldId="263"/>
            <ac:spMk id="3" creationId="{0F505945-E9A5-3749-9078-9C1969636F85}"/>
          </ac:spMkLst>
        </pc:spChg>
        <pc:spChg chg="mod">
          <ac:chgData name="Minna Suihkonen" userId="2664dfcd-92e6-4858-9503-c018e640ee98" providerId="ADAL" clId="{BD4F2AC0-1D4F-4AE5-918A-F0F0B76BFB69}" dt="2022-10-20T13:36:12.313" v="432" actId="20577"/>
          <ac:spMkLst>
            <pc:docMk/>
            <pc:sldMk cId="4214370643" sldId="263"/>
            <ac:spMk id="7" creationId="{83593334-093F-374F-8D47-20E868873530}"/>
          </ac:spMkLst>
        </pc:spChg>
      </pc:sldChg>
      <pc:sldChg chg="modSp mod modNotesTx">
        <pc:chgData name="Minna Suihkonen" userId="2664dfcd-92e6-4858-9503-c018e640ee98" providerId="ADAL" clId="{BD4F2AC0-1D4F-4AE5-918A-F0F0B76BFB69}" dt="2022-10-20T14:45:36.369" v="945" actId="20577"/>
        <pc:sldMkLst>
          <pc:docMk/>
          <pc:sldMk cId="3222976042" sldId="264"/>
        </pc:sldMkLst>
        <pc:spChg chg="mod">
          <ac:chgData name="Minna Suihkonen" userId="2664dfcd-92e6-4858-9503-c018e640ee98" providerId="ADAL" clId="{BD4F2AC0-1D4F-4AE5-918A-F0F0B76BFB69}" dt="2022-10-20T14:15:16.494" v="814" actId="20577"/>
          <ac:spMkLst>
            <pc:docMk/>
            <pc:sldMk cId="3222976042" sldId="264"/>
            <ac:spMk id="3" creationId="{0F505945-E9A5-3749-9078-9C1969636F85}"/>
          </ac:spMkLst>
        </pc:spChg>
        <pc:spChg chg="mod">
          <ac:chgData name="Minna Suihkonen" userId="2664dfcd-92e6-4858-9503-c018e640ee98" providerId="ADAL" clId="{BD4F2AC0-1D4F-4AE5-918A-F0F0B76BFB69}" dt="2022-10-20T13:37:30.143" v="433" actId="20577"/>
          <ac:spMkLst>
            <pc:docMk/>
            <pc:sldMk cId="3222976042" sldId="264"/>
            <ac:spMk id="7" creationId="{83593334-093F-374F-8D47-20E868873530}"/>
          </ac:spMkLst>
        </pc:spChg>
      </pc:sldChg>
      <pc:sldChg chg="modSp del mod">
        <pc:chgData name="Minna Suihkonen" userId="2664dfcd-92e6-4858-9503-c018e640ee98" providerId="ADAL" clId="{BD4F2AC0-1D4F-4AE5-918A-F0F0B76BFB69}" dt="2022-10-20T13:49:27.906" v="527" actId="47"/>
        <pc:sldMkLst>
          <pc:docMk/>
          <pc:sldMk cId="1848535737" sldId="265"/>
        </pc:sldMkLst>
        <pc:spChg chg="mod">
          <ac:chgData name="Minna Suihkonen" userId="2664dfcd-92e6-4858-9503-c018e640ee98" providerId="ADAL" clId="{BD4F2AC0-1D4F-4AE5-918A-F0F0B76BFB69}" dt="2022-10-20T13:44:14.779" v="507" actId="14100"/>
          <ac:spMkLst>
            <pc:docMk/>
            <pc:sldMk cId="1848535737" sldId="265"/>
            <ac:spMk id="3" creationId="{0F505945-E9A5-3749-9078-9C1969636F85}"/>
          </ac:spMkLst>
        </pc:spChg>
        <pc:spChg chg="mod">
          <ac:chgData name="Minna Suihkonen" userId="2664dfcd-92e6-4858-9503-c018e640ee98" providerId="ADAL" clId="{BD4F2AC0-1D4F-4AE5-918A-F0F0B76BFB69}" dt="2022-10-20T13:39:36.899" v="438" actId="20577"/>
          <ac:spMkLst>
            <pc:docMk/>
            <pc:sldMk cId="1848535737" sldId="265"/>
            <ac:spMk id="7" creationId="{83593334-093F-374F-8D47-20E868873530}"/>
          </ac:spMkLst>
        </pc:spChg>
      </pc:sldChg>
      <pc:sldChg chg="modSp mod">
        <pc:chgData name="Minna Suihkonen" userId="2664dfcd-92e6-4858-9503-c018e640ee98" providerId="ADAL" clId="{BD4F2AC0-1D4F-4AE5-918A-F0F0B76BFB69}" dt="2022-10-20T13:39:41.492" v="439" actId="20577"/>
        <pc:sldMkLst>
          <pc:docMk/>
          <pc:sldMk cId="4200165821" sldId="267"/>
        </pc:sldMkLst>
        <pc:spChg chg="mod">
          <ac:chgData name="Minna Suihkonen" userId="2664dfcd-92e6-4858-9503-c018e640ee98" providerId="ADAL" clId="{BD4F2AC0-1D4F-4AE5-918A-F0F0B76BFB69}" dt="2022-10-20T13:39:41.492" v="439" actId="20577"/>
          <ac:spMkLst>
            <pc:docMk/>
            <pc:sldMk cId="4200165821" sldId="267"/>
            <ac:spMk id="7" creationId="{83593334-093F-374F-8D47-20E868873530}"/>
          </ac:spMkLst>
        </pc:spChg>
      </pc:sldChg>
      <pc:sldChg chg="modSp del mod modNotesTx">
        <pc:chgData name="Minna Suihkonen" userId="2664dfcd-92e6-4858-9503-c018e640ee98" providerId="ADAL" clId="{BD4F2AC0-1D4F-4AE5-918A-F0F0B76BFB69}" dt="2022-10-20T15:15:17.446" v="959" actId="47"/>
        <pc:sldMkLst>
          <pc:docMk/>
          <pc:sldMk cId="3005472907" sldId="269"/>
        </pc:sldMkLst>
        <pc:spChg chg="mod">
          <ac:chgData name="Minna Suihkonen" userId="2664dfcd-92e6-4858-9503-c018e640ee98" providerId="ADAL" clId="{BD4F2AC0-1D4F-4AE5-918A-F0F0B76BFB69}" dt="2022-10-20T15:14:37.402" v="953"/>
          <ac:spMkLst>
            <pc:docMk/>
            <pc:sldMk cId="3005472907" sldId="269"/>
            <ac:spMk id="3" creationId="{0F505945-E9A5-3749-9078-9C1969636F85}"/>
          </ac:spMkLst>
        </pc:spChg>
        <pc:spChg chg="mod">
          <ac:chgData name="Minna Suihkonen" userId="2664dfcd-92e6-4858-9503-c018e640ee98" providerId="ADAL" clId="{BD4F2AC0-1D4F-4AE5-918A-F0F0B76BFB69}" dt="2022-10-20T13:34:32.711" v="391" actId="20577"/>
          <ac:spMkLst>
            <pc:docMk/>
            <pc:sldMk cId="3005472907" sldId="269"/>
            <ac:spMk id="7" creationId="{83593334-093F-374F-8D47-20E868873530}"/>
          </ac:spMkLst>
        </pc:spChg>
      </pc:sldChg>
      <pc:sldChg chg="add del">
        <pc:chgData name="Minna Suihkonen" userId="2664dfcd-92e6-4858-9503-c018e640ee98" providerId="ADAL" clId="{BD4F2AC0-1D4F-4AE5-918A-F0F0B76BFB69}" dt="2022-10-20T13:20:34.826" v="280" actId="47"/>
        <pc:sldMkLst>
          <pc:docMk/>
          <pc:sldMk cId="701010909" sldId="270"/>
        </pc:sldMkLst>
      </pc:sldChg>
      <pc:sldChg chg="modSp add del mod">
        <pc:chgData name="Minna Suihkonen" userId="2664dfcd-92e6-4858-9503-c018e640ee98" providerId="ADAL" clId="{BD4F2AC0-1D4F-4AE5-918A-F0F0B76BFB69}" dt="2022-10-20T12:32:59.569" v="104" actId="47"/>
        <pc:sldMkLst>
          <pc:docMk/>
          <pc:sldMk cId="3400219750" sldId="271"/>
        </pc:sldMkLst>
        <pc:spChg chg="mod">
          <ac:chgData name="Minna Suihkonen" userId="2664dfcd-92e6-4858-9503-c018e640ee98" providerId="ADAL" clId="{BD4F2AC0-1D4F-4AE5-918A-F0F0B76BFB69}" dt="2022-10-20T12:31:34.254" v="103" actId="20577"/>
          <ac:spMkLst>
            <pc:docMk/>
            <pc:sldMk cId="3400219750" sldId="271"/>
            <ac:spMk id="3" creationId="{0F505945-E9A5-3749-9078-9C1969636F85}"/>
          </ac:spMkLst>
        </pc:spChg>
        <pc:spChg chg="mod">
          <ac:chgData name="Minna Suihkonen" userId="2664dfcd-92e6-4858-9503-c018e640ee98" providerId="ADAL" clId="{BD4F2AC0-1D4F-4AE5-918A-F0F0B76BFB69}" dt="2022-10-20T12:29:16.344" v="91" actId="20577"/>
          <ac:spMkLst>
            <pc:docMk/>
            <pc:sldMk cId="3400219750" sldId="271"/>
            <ac:spMk id="7" creationId="{83593334-093F-374F-8D47-20E868873530}"/>
          </ac:spMkLst>
        </pc:spChg>
      </pc:sldChg>
      <pc:sldChg chg="addSp delSp modSp add mod setBg modNotesTx">
        <pc:chgData name="Minna Suihkonen" userId="2664dfcd-92e6-4858-9503-c018e640ee98" providerId="ADAL" clId="{BD4F2AC0-1D4F-4AE5-918A-F0F0B76BFB69}" dt="2022-10-20T14:12:16.252" v="770"/>
        <pc:sldMkLst>
          <pc:docMk/>
          <pc:sldMk cId="1220331836" sldId="342"/>
        </pc:sldMkLst>
        <pc:spChg chg="mod">
          <ac:chgData name="Minna Suihkonen" userId="2664dfcd-92e6-4858-9503-c018e640ee98" providerId="ADAL" clId="{BD4F2AC0-1D4F-4AE5-918A-F0F0B76BFB69}" dt="2022-10-20T14:12:16.252" v="770"/>
          <ac:spMkLst>
            <pc:docMk/>
            <pc:sldMk cId="1220331836" sldId="342"/>
            <ac:spMk id="4" creationId="{B3461FD9-D5FB-F447-AF31-83F2E7BF5636}"/>
          </ac:spMkLst>
        </pc:spChg>
        <pc:spChg chg="mod">
          <ac:chgData name="Minna Suihkonen" userId="2664dfcd-92e6-4858-9503-c018e640ee98" providerId="ADAL" clId="{BD4F2AC0-1D4F-4AE5-918A-F0F0B76BFB69}" dt="2022-10-20T12:37:01.763" v="148" actId="207"/>
          <ac:spMkLst>
            <pc:docMk/>
            <pc:sldMk cId="1220331836" sldId="342"/>
            <ac:spMk id="6" creationId="{39943081-3A93-D346-86E2-1368E91E02F0}"/>
          </ac:spMkLst>
        </pc:spChg>
        <pc:graphicFrameChg chg="add mod">
          <ac:chgData name="Minna Suihkonen" userId="2664dfcd-92e6-4858-9503-c018e640ee98" providerId="ADAL" clId="{BD4F2AC0-1D4F-4AE5-918A-F0F0B76BFB69}" dt="2022-10-20T13:33:49.516" v="389"/>
          <ac:graphicFrameMkLst>
            <pc:docMk/>
            <pc:sldMk cId="1220331836" sldId="342"/>
            <ac:graphicFrameMk id="2" creationId="{CB3470DF-0CC5-2814-8C27-F0A7F15F0809}"/>
          </ac:graphicFrameMkLst>
        </pc:graphicFrameChg>
        <pc:graphicFrameChg chg="del mod">
          <ac:chgData name="Minna Suihkonen" userId="2664dfcd-92e6-4858-9503-c018e640ee98" providerId="ADAL" clId="{BD4F2AC0-1D4F-4AE5-918A-F0F0B76BFB69}" dt="2022-10-20T13:33:48.599" v="388" actId="478"/>
          <ac:graphicFrameMkLst>
            <pc:docMk/>
            <pc:sldMk cId="1220331836" sldId="342"/>
            <ac:graphicFrameMk id="10" creationId="{6D022D1A-E292-DB48-9B30-641DA0FAE7CA}"/>
          </ac:graphicFrameMkLst>
        </pc:graphicFrameChg>
      </pc:sldChg>
      <pc:sldChg chg="addSp delSp modSp add del mod">
        <pc:chgData name="Minna Suihkonen" userId="2664dfcd-92e6-4858-9503-c018e640ee98" providerId="ADAL" clId="{BD4F2AC0-1D4F-4AE5-918A-F0F0B76BFB69}" dt="2022-10-20T13:26:01.491" v="365"/>
        <pc:sldMkLst>
          <pc:docMk/>
          <pc:sldMk cId="12276521" sldId="505"/>
        </pc:sldMkLst>
        <pc:spChg chg="mod">
          <ac:chgData name="Minna Suihkonen" userId="2664dfcd-92e6-4858-9503-c018e640ee98" providerId="ADAL" clId="{BD4F2AC0-1D4F-4AE5-918A-F0F0B76BFB69}" dt="2022-10-20T13:26:00.721" v="364"/>
          <ac:spMkLst>
            <pc:docMk/>
            <pc:sldMk cId="12276521" sldId="505"/>
            <ac:spMk id="6" creationId="{00000000-0000-0000-0000-000000000000}"/>
          </ac:spMkLst>
        </pc:spChg>
        <pc:graphicFrameChg chg="add del modGraphic">
          <ac:chgData name="Minna Suihkonen" userId="2664dfcd-92e6-4858-9503-c018e640ee98" providerId="ADAL" clId="{BD4F2AC0-1D4F-4AE5-918A-F0F0B76BFB69}" dt="2022-10-20T13:25:58.567" v="362" actId="20577"/>
          <ac:graphicFrameMkLst>
            <pc:docMk/>
            <pc:sldMk cId="12276521" sldId="505"/>
            <ac:graphicFrameMk id="7" creationId="{D46BED6B-4893-4340-A32F-972E96C1E201}"/>
          </ac:graphicFrameMkLst>
        </pc:graphicFrameChg>
      </pc:sldChg>
      <pc:sldChg chg="modSp add del mod">
        <pc:chgData name="Minna Suihkonen" userId="2664dfcd-92e6-4858-9503-c018e640ee98" providerId="ADAL" clId="{BD4F2AC0-1D4F-4AE5-918A-F0F0B76BFB69}" dt="2022-10-20T12:37:35.686" v="168" actId="47"/>
        <pc:sldMkLst>
          <pc:docMk/>
          <pc:sldMk cId="882721639" sldId="581"/>
        </pc:sldMkLst>
        <pc:spChg chg="mod">
          <ac:chgData name="Minna Suihkonen" userId="2664dfcd-92e6-4858-9503-c018e640ee98" providerId="ADAL" clId="{BD4F2AC0-1D4F-4AE5-918A-F0F0B76BFB69}" dt="2022-10-20T12:33:36.941" v="117" actId="20577"/>
          <ac:spMkLst>
            <pc:docMk/>
            <pc:sldMk cId="882721639" sldId="581"/>
            <ac:spMk id="4" creationId="{F9A5DFAC-FE25-2149-9C5D-0A5A7C4296FF}"/>
          </ac:spMkLst>
        </pc:spChg>
      </pc:sldChg>
      <pc:sldChg chg="addSp delSp modSp add mod ord modNotesTx">
        <pc:chgData name="Minna Suihkonen" userId="2664dfcd-92e6-4858-9503-c018e640ee98" providerId="ADAL" clId="{BD4F2AC0-1D4F-4AE5-918A-F0F0B76BFB69}" dt="2022-10-20T14:11:42.737" v="767" actId="207"/>
        <pc:sldMkLst>
          <pc:docMk/>
          <pc:sldMk cId="2423426648" sldId="608"/>
        </pc:sldMkLst>
        <pc:spChg chg="del">
          <ac:chgData name="Minna Suihkonen" userId="2664dfcd-92e6-4858-9503-c018e640ee98" providerId="ADAL" clId="{BD4F2AC0-1D4F-4AE5-918A-F0F0B76BFB69}" dt="2022-10-20T12:11:17.393" v="38" actId="931"/>
          <ac:spMkLst>
            <pc:docMk/>
            <pc:sldMk cId="2423426648" sldId="608"/>
            <ac:spMk id="3" creationId="{3E4CF39F-BDAF-284A-868D-5C750E985DB7}"/>
          </ac:spMkLst>
        </pc:spChg>
        <pc:spChg chg="mod">
          <ac:chgData name="Minna Suihkonen" userId="2664dfcd-92e6-4858-9503-c018e640ee98" providerId="ADAL" clId="{BD4F2AC0-1D4F-4AE5-918A-F0F0B76BFB69}" dt="2022-10-20T12:05:20.063" v="31" actId="20577"/>
          <ac:spMkLst>
            <pc:docMk/>
            <pc:sldMk cId="2423426648" sldId="608"/>
            <ac:spMk id="7" creationId="{FACBBF00-52F6-B54D-8EE1-FD215EDB8134}"/>
          </ac:spMkLst>
        </pc:spChg>
        <pc:spChg chg="mod">
          <ac:chgData name="Minna Suihkonen" userId="2664dfcd-92e6-4858-9503-c018e640ee98" providerId="ADAL" clId="{BD4F2AC0-1D4F-4AE5-918A-F0F0B76BFB69}" dt="2022-10-20T12:42:06.022" v="198" actId="255"/>
          <ac:spMkLst>
            <pc:docMk/>
            <pc:sldMk cId="2423426648" sldId="608"/>
            <ac:spMk id="8" creationId="{276C22F9-F4FC-754C-8275-D35C84BAD9DE}"/>
          </ac:spMkLst>
        </pc:spChg>
        <pc:spChg chg="mod">
          <ac:chgData name="Minna Suihkonen" userId="2664dfcd-92e6-4858-9503-c018e640ee98" providerId="ADAL" clId="{BD4F2AC0-1D4F-4AE5-918A-F0F0B76BFB69}" dt="2022-10-20T14:11:42.737" v="767" actId="207"/>
          <ac:spMkLst>
            <pc:docMk/>
            <pc:sldMk cId="2423426648" sldId="608"/>
            <ac:spMk id="9" creationId="{29F7E11C-0E61-2342-B8D7-04276CA5BB27}"/>
          </ac:spMkLst>
        </pc:spChg>
        <pc:graphicFrameChg chg="add mod">
          <ac:chgData name="Minna Suihkonen" userId="2664dfcd-92e6-4858-9503-c018e640ee98" providerId="ADAL" clId="{BD4F2AC0-1D4F-4AE5-918A-F0F0B76BFB69}" dt="2022-10-20T13:33:27.608" v="386"/>
          <ac:graphicFrameMkLst>
            <pc:docMk/>
            <pc:sldMk cId="2423426648" sldId="608"/>
            <ac:graphicFrameMk id="5" creationId="{C34EAE7E-5D83-5939-4C78-D69BD54B4567}"/>
          </ac:graphicFrameMkLst>
        </pc:graphicFrameChg>
        <pc:graphicFrameChg chg="del">
          <ac:chgData name="Minna Suihkonen" userId="2664dfcd-92e6-4858-9503-c018e640ee98" providerId="ADAL" clId="{BD4F2AC0-1D4F-4AE5-918A-F0F0B76BFB69}" dt="2022-10-20T12:06:56.603" v="36" actId="478"/>
          <ac:graphicFrameMkLst>
            <pc:docMk/>
            <pc:sldMk cId="2423426648" sldId="608"/>
            <ac:graphicFrameMk id="12" creationId="{338CB820-7AED-364C-8052-CC2CE259BAAB}"/>
          </ac:graphicFrameMkLst>
        </pc:graphicFrameChg>
        <pc:picChg chg="add mod">
          <ac:chgData name="Minna Suihkonen" userId="2664dfcd-92e6-4858-9503-c018e640ee98" providerId="ADAL" clId="{BD4F2AC0-1D4F-4AE5-918A-F0F0B76BFB69}" dt="2022-10-20T14:10:58.740" v="763" actId="14826"/>
          <ac:picMkLst>
            <pc:docMk/>
            <pc:sldMk cId="2423426648" sldId="608"/>
            <ac:picMk id="4" creationId="{F169024E-6BC8-B1EC-6A7C-05156B7B8C98}"/>
          </ac:picMkLst>
        </pc:picChg>
      </pc:sldChg>
      <pc:sldChg chg="addSp delSp modSp add del mod ord modNotesTx">
        <pc:chgData name="Minna Suihkonen" userId="2664dfcd-92e6-4858-9503-c018e640ee98" providerId="ADAL" clId="{BD4F2AC0-1D4F-4AE5-918A-F0F0B76BFB69}" dt="2022-10-20T15:15:04.709" v="958"/>
        <pc:sldMkLst>
          <pc:docMk/>
          <pc:sldMk cId="999475030" sldId="612"/>
        </pc:sldMkLst>
        <pc:spChg chg="add del mod">
          <ac:chgData name="Minna Suihkonen" userId="2664dfcd-92e6-4858-9503-c018e640ee98" providerId="ADAL" clId="{BD4F2AC0-1D4F-4AE5-918A-F0F0B76BFB69}" dt="2022-10-20T15:14:45.860" v="957" actId="27636"/>
          <ac:spMkLst>
            <pc:docMk/>
            <pc:sldMk cId="999475030" sldId="612"/>
            <ac:spMk id="3" creationId="{0F505945-E9A5-3749-9078-9C1969636F85}"/>
          </ac:spMkLst>
        </pc:spChg>
        <pc:spChg chg="add mod">
          <ac:chgData name="Minna Suihkonen" userId="2664dfcd-92e6-4858-9503-c018e640ee98" providerId="ADAL" clId="{BD4F2AC0-1D4F-4AE5-918A-F0F0B76BFB69}" dt="2022-10-20T14:23:21.165" v="846" actId="1076"/>
          <ac:spMkLst>
            <pc:docMk/>
            <pc:sldMk cId="999475030" sldId="612"/>
            <ac:spMk id="5" creationId="{A4E0548D-864A-2D9C-8994-0AAD304444DF}"/>
          </ac:spMkLst>
        </pc:spChg>
        <pc:spChg chg="mod">
          <ac:chgData name="Minna Suihkonen" userId="2664dfcd-92e6-4858-9503-c018e640ee98" providerId="ADAL" clId="{BD4F2AC0-1D4F-4AE5-918A-F0F0B76BFB69}" dt="2022-10-20T15:14:24.683" v="951" actId="14100"/>
          <ac:spMkLst>
            <pc:docMk/>
            <pc:sldMk cId="999475030" sldId="612"/>
            <ac:spMk id="10" creationId="{C04DC500-6887-954D-AADD-509966EAD385}"/>
          </ac:spMkLst>
        </pc:spChg>
        <pc:spChg chg="add del mod">
          <ac:chgData name="Minna Suihkonen" userId="2664dfcd-92e6-4858-9503-c018e640ee98" providerId="ADAL" clId="{BD4F2AC0-1D4F-4AE5-918A-F0F0B76BFB69}" dt="2022-10-20T14:20:52.069" v="832" actId="478"/>
          <ac:spMkLst>
            <pc:docMk/>
            <pc:sldMk cId="999475030" sldId="612"/>
            <ac:spMk id="11" creationId="{4E1EC58D-5D6A-C6EC-2281-5FE1575C1A7D}"/>
          </ac:spMkLst>
        </pc:spChg>
        <pc:spChg chg="add del mod">
          <ac:chgData name="Minna Suihkonen" userId="2664dfcd-92e6-4858-9503-c018e640ee98" providerId="ADAL" clId="{BD4F2AC0-1D4F-4AE5-918A-F0F0B76BFB69}" dt="2022-10-20T14:20:50.405" v="831"/>
          <ac:spMkLst>
            <pc:docMk/>
            <pc:sldMk cId="999475030" sldId="612"/>
            <ac:spMk id="12" creationId="{9BDC651C-1335-A761-B084-B11CC83B0F23}"/>
          </ac:spMkLst>
        </pc:spChg>
        <pc:graphicFrameChg chg="add del mod">
          <ac:chgData name="Minna Suihkonen" userId="2664dfcd-92e6-4858-9503-c018e640ee98" providerId="ADAL" clId="{BD4F2AC0-1D4F-4AE5-918A-F0F0B76BFB69}" dt="2022-10-20T13:25:54.650" v="359"/>
          <ac:graphicFrameMkLst>
            <pc:docMk/>
            <pc:sldMk cId="999475030" sldId="612"/>
            <ac:graphicFrameMk id="2" creationId="{360C0052-0F66-CB6D-A016-5FDFEA214364}"/>
          </ac:graphicFrameMkLst>
        </pc:graphicFrameChg>
        <pc:graphicFrameChg chg="del modGraphic">
          <ac:chgData name="Minna Suihkonen" userId="2664dfcd-92e6-4858-9503-c018e640ee98" providerId="ADAL" clId="{BD4F2AC0-1D4F-4AE5-918A-F0F0B76BFB69}" dt="2022-10-20T13:52:16.943" v="586" actId="6549"/>
          <ac:graphicFrameMkLst>
            <pc:docMk/>
            <pc:sldMk cId="999475030" sldId="612"/>
            <ac:graphicFrameMk id="22" creationId="{5A4C8F89-360E-9944-A549-8E06B460D45A}"/>
          </ac:graphicFrameMkLst>
        </pc:graphicFrameChg>
        <pc:picChg chg="mod">
          <ac:chgData name="Minna Suihkonen" userId="2664dfcd-92e6-4858-9503-c018e640ee98" providerId="ADAL" clId="{BD4F2AC0-1D4F-4AE5-918A-F0F0B76BFB69}" dt="2022-10-20T14:23:10.632" v="845" actId="14826"/>
          <ac:picMkLst>
            <pc:docMk/>
            <pc:sldMk cId="999475030" sldId="612"/>
            <ac:picMk id="4" creationId="{30C1BCD1-C73C-DE46-8A53-249DAFC6D7B1}"/>
          </ac:picMkLst>
        </pc:picChg>
      </pc:sldChg>
      <pc:sldChg chg="addSp modSp add mod">
        <pc:chgData name="Minna Suihkonen" userId="2664dfcd-92e6-4858-9503-c018e640ee98" providerId="ADAL" clId="{BD4F2AC0-1D4F-4AE5-918A-F0F0B76BFB69}" dt="2022-10-20T14:31:08.695" v="847" actId="20577"/>
        <pc:sldMkLst>
          <pc:docMk/>
          <pc:sldMk cId="2209031805" sldId="613"/>
        </pc:sldMkLst>
        <pc:spChg chg="mod">
          <ac:chgData name="Minna Suihkonen" userId="2664dfcd-92e6-4858-9503-c018e640ee98" providerId="ADAL" clId="{BD4F2AC0-1D4F-4AE5-918A-F0F0B76BFB69}" dt="2022-10-20T14:31:08.695" v="847" actId="20577"/>
          <ac:spMkLst>
            <pc:docMk/>
            <pc:sldMk cId="2209031805" sldId="613"/>
            <ac:spMk id="4" creationId="{B3461FD9-D5FB-F447-AF31-83F2E7BF5636}"/>
          </ac:spMkLst>
        </pc:spChg>
        <pc:graphicFrameChg chg="add mod">
          <ac:chgData name="Minna Suihkonen" userId="2664dfcd-92e6-4858-9503-c018e640ee98" providerId="ADAL" clId="{BD4F2AC0-1D4F-4AE5-918A-F0F0B76BFB69}" dt="2022-10-20T13:34:00.800" v="390"/>
          <ac:graphicFrameMkLst>
            <pc:docMk/>
            <pc:sldMk cId="2209031805" sldId="613"/>
            <ac:graphicFrameMk id="2" creationId="{39791C6D-057A-0D2E-4DB8-2F87987512CF}"/>
          </ac:graphicFrameMkLst>
        </pc:graphicFrameChg>
        <pc:graphicFrameChg chg="mod">
          <ac:chgData name="Minna Suihkonen" userId="2664dfcd-92e6-4858-9503-c018e640ee98" providerId="ADAL" clId="{BD4F2AC0-1D4F-4AE5-918A-F0F0B76BFB69}" dt="2022-10-20T13:05:04.150" v="216" actId="1035"/>
          <ac:graphicFrameMkLst>
            <pc:docMk/>
            <pc:sldMk cId="2209031805" sldId="613"/>
            <ac:graphicFrameMk id="10" creationId="{6D022D1A-E292-DB48-9B30-641DA0FAE7CA}"/>
          </ac:graphicFrameMkLst>
        </pc:graphicFrameChg>
      </pc:sldChg>
      <pc:sldChg chg="addSp delSp modSp add mod modNotesTx">
        <pc:chgData name="Minna Suihkonen" userId="2664dfcd-92e6-4858-9503-c018e640ee98" providerId="ADAL" clId="{BD4F2AC0-1D4F-4AE5-918A-F0F0B76BFB69}" dt="2022-10-20T13:32:06.089" v="382" actId="20577"/>
        <pc:sldMkLst>
          <pc:docMk/>
          <pc:sldMk cId="4029495018" sldId="614"/>
        </pc:sldMkLst>
        <pc:spChg chg="add mod">
          <ac:chgData name="Minna Suihkonen" userId="2664dfcd-92e6-4858-9503-c018e640ee98" providerId="ADAL" clId="{BD4F2AC0-1D4F-4AE5-918A-F0F0B76BFB69}" dt="2022-10-20T13:31:08.815" v="379"/>
          <ac:spMkLst>
            <pc:docMk/>
            <pc:sldMk cId="4029495018" sldId="614"/>
            <ac:spMk id="2" creationId="{4C51F4BF-A4E2-7673-E98C-57038C3805CA}"/>
          </ac:spMkLst>
        </pc:spChg>
        <pc:spChg chg="mod">
          <ac:chgData name="Minna Suihkonen" userId="2664dfcd-92e6-4858-9503-c018e640ee98" providerId="ADAL" clId="{BD4F2AC0-1D4F-4AE5-918A-F0F0B76BFB69}" dt="2022-10-20T13:29:55.772" v="368" actId="14100"/>
          <ac:spMkLst>
            <pc:docMk/>
            <pc:sldMk cId="4029495018" sldId="614"/>
            <ac:spMk id="7" creationId="{FACBBF00-52F6-B54D-8EE1-FD215EDB8134}"/>
          </ac:spMkLst>
        </pc:spChg>
        <pc:spChg chg="del mod">
          <ac:chgData name="Minna Suihkonen" userId="2664dfcd-92e6-4858-9503-c018e640ee98" providerId="ADAL" clId="{BD4F2AC0-1D4F-4AE5-918A-F0F0B76BFB69}" dt="2022-10-20T13:31:08.049" v="378" actId="478"/>
          <ac:spMkLst>
            <pc:docMk/>
            <pc:sldMk cId="4029495018" sldId="614"/>
            <ac:spMk id="8" creationId="{276C22F9-F4FC-754C-8275-D35C84BAD9DE}"/>
          </ac:spMkLst>
        </pc:spChg>
        <pc:graphicFrameChg chg="modGraphic">
          <ac:chgData name="Minna Suihkonen" userId="2664dfcd-92e6-4858-9503-c018e640ee98" providerId="ADAL" clId="{BD4F2AC0-1D4F-4AE5-918A-F0F0B76BFB69}" dt="2022-10-20T13:32:06.089" v="382" actId="20577"/>
          <ac:graphicFrameMkLst>
            <pc:docMk/>
            <pc:sldMk cId="4029495018" sldId="614"/>
            <ac:graphicFrameMk id="12" creationId="{338CB820-7AED-364C-8052-CC2CE259BAAB}"/>
          </ac:graphicFrameMkLst>
        </pc:graphicFrameChg>
      </pc:sldChg>
      <pc:sldChg chg="modSp add mod">
        <pc:chgData name="Minna Suihkonen" userId="2664dfcd-92e6-4858-9503-c018e640ee98" providerId="ADAL" clId="{BD4F2AC0-1D4F-4AE5-918A-F0F0B76BFB69}" dt="2022-10-20T14:04:51.753" v="761" actId="14826"/>
        <pc:sldMkLst>
          <pc:docMk/>
          <pc:sldMk cId="225415667" sldId="644"/>
        </pc:sldMkLst>
        <pc:graphicFrameChg chg="modGraphic">
          <ac:chgData name="Minna Suihkonen" userId="2664dfcd-92e6-4858-9503-c018e640ee98" providerId="ADAL" clId="{BD4F2AC0-1D4F-4AE5-918A-F0F0B76BFB69}" dt="2022-10-20T14:04:35.667" v="760" actId="113"/>
          <ac:graphicFrameMkLst>
            <pc:docMk/>
            <pc:sldMk cId="225415667" sldId="644"/>
            <ac:graphicFrameMk id="8" creationId="{6EF05CEF-1358-274D-825A-C55A5A2B2B83}"/>
          </ac:graphicFrameMkLst>
        </pc:graphicFrameChg>
        <pc:picChg chg="mod">
          <ac:chgData name="Minna Suihkonen" userId="2664dfcd-92e6-4858-9503-c018e640ee98" providerId="ADAL" clId="{BD4F2AC0-1D4F-4AE5-918A-F0F0B76BFB69}" dt="2022-10-20T14:04:51.753" v="761" actId="14826"/>
          <ac:picMkLst>
            <pc:docMk/>
            <pc:sldMk cId="225415667" sldId="644"/>
            <ac:picMk id="14" creationId="{10735FCE-7E2D-7341-B55C-7CAD84EDA5C6}"/>
          </ac:picMkLst>
        </pc:picChg>
      </pc:sldChg>
      <pc:sldChg chg="add modNotesTx">
        <pc:chgData name="Minna Suihkonen" userId="2664dfcd-92e6-4858-9503-c018e640ee98" providerId="ADAL" clId="{BD4F2AC0-1D4F-4AE5-918A-F0F0B76BFB69}" dt="2022-10-20T14:46:28.340" v="946" actId="20577"/>
        <pc:sldMkLst>
          <pc:docMk/>
          <pc:sldMk cId="808110869" sldId="645"/>
        </pc:sldMkLst>
      </pc:sldChg>
      <pc:sldChg chg="modSp add">
        <pc:chgData name="Minna Suihkonen" userId="2664dfcd-92e6-4858-9503-c018e640ee98" providerId="ADAL" clId="{BD4F2AC0-1D4F-4AE5-918A-F0F0B76BFB69}" dt="2022-10-20T15:15:40.245" v="960" actId="14826"/>
        <pc:sldMkLst>
          <pc:docMk/>
          <pc:sldMk cId="2294935862" sldId="646"/>
        </pc:sldMkLst>
        <pc:picChg chg="mod">
          <ac:chgData name="Minna Suihkonen" userId="2664dfcd-92e6-4858-9503-c018e640ee98" providerId="ADAL" clId="{BD4F2AC0-1D4F-4AE5-918A-F0F0B76BFB69}" dt="2022-10-20T15:15:40.245" v="960" actId="14826"/>
          <ac:picMkLst>
            <pc:docMk/>
            <pc:sldMk cId="2294935862" sldId="646"/>
            <ac:picMk id="4" creationId="{30C1BCD1-C73C-DE46-8A53-249DAFC6D7B1}"/>
          </ac:picMkLst>
        </pc:picChg>
      </pc:sldChg>
    </pc:docChg>
  </pc:docChgLst>
  <pc:docChgLst>
    <pc:chgData name="Anne Viitala" userId="S::anne.viitala_vanhempainliitto.fi#ext#@unicef.fi::40d15289-04d2-48d2-91da-29059293b838" providerId="AD" clId="Web-{E0EC9665-FE1F-B291-6982-95EDFA902294}"/>
    <pc:docChg chg="modSld">
      <pc:chgData name="Anne Viitala" userId="S::anne.viitala_vanhempainliitto.fi#ext#@unicef.fi::40d15289-04d2-48d2-91da-29059293b838" providerId="AD" clId="Web-{E0EC9665-FE1F-B291-6982-95EDFA902294}" dt="2022-10-27T08:58:09.481" v="25"/>
      <pc:docMkLst>
        <pc:docMk/>
      </pc:docMkLst>
      <pc:sldChg chg="modSp">
        <pc:chgData name="Anne Viitala" userId="S::anne.viitala_vanhempainliitto.fi#ext#@unicef.fi::40d15289-04d2-48d2-91da-29059293b838" providerId="AD" clId="Web-{E0EC9665-FE1F-B291-6982-95EDFA902294}" dt="2022-10-27T08:58:09.481" v="25"/>
        <pc:sldMkLst>
          <pc:docMk/>
          <pc:sldMk cId="225415667" sldId="644"/>
        </pc:sldMkLst>
        <pc:graphicFrameChg chg="mod modGraphic">
          <ac:chgData name="Anne Viitala" userId="S::anne.viitala_vanhempainliitto.fi#ext#@unicef.fi::40d15289-04d2-48d2-91da-29059293b838" providerId="AD" clId="Web-{E0EC9665-FE1F-B291-6982-95EDFA902294}" dt="2022-10-27T08:58:09.481" v="25"/>
          <ac:graphicFrameMkLst>
            <pc:docMk/>
            <pc:sldMk cId="225415667" sldId="644"/>
            <ac:graphicFrameMk id="8" creationId="{6EF05CEF-1358-274D-825A-C55A5A2B2B83}"/>
          </ac:graphicFrameMkLst>
        </pc:graphicFrameChg>
      </pc:sldChg>
    </pc:docChg>
  </pc:docChgLst>
  <pc:docChgLst>
    <pc:chgData name="Anne Viitala" userId="S::anne.viitala_vanhempainliitto.fi#ext#@unicef.fi::40d15289-04d2-48d2-91da-29059293b838" providerId="AD" clId="Web-{03429296-4F2F-4DB7-1769-C53FD28EFB8D}"/>
    <pc:docChg chg="mod modSld">
      <pc:chgData name="Anne Viitala" userId="S::anne.viitala_vanhempainliitto.fi#ext#@unicef.fi::40d15289-04d2-48d2-91da-29059293b838" providerId="AD" clId="Web-{03429296-4F2F-4DB7-1769-C53FD28EFB8D}" dt="2022-10-31T07:40:21.753" v="21"/>
      <pc:docMkLst>
        <pc:docMk/>
      </pc:docMkLst>
      <pc:sldChg chg="modSp addCm">
        <pc:chgData name="Anne Viitala" userId="S::anne.viitala_vanhempainliitto.fi#ext#@unicef.fi::40d15289-04d2-48d2-91da-29059293b838" providerId="AD" clId="Web-{03429296-4F2F-4DB7-1769-C53FD28EFB8D}" dt="2022-10-31T07:06:34.406" v="2" actId="20577"/>
        <pc:sldMkLst>
          <pc:docMk/>
          <pc:sldMk cId="1081108056" sldId="262"/>
        </pc:sldMkLst>
        <pc:spChg chg="mod">
          <ac:chgData name="Anne Viitala" userId="S::anne.viitala_vanhempainliitto.fi#ext#@unicef.fi::40d15289-04d2-48d2-91da-29059293b838" providerId="AD" clId="Web-{03429296-4F2F-4DB7-1769-C53FD28EFB8D}" dt="2022-10-31T07:06:34.406" v="2" actId="20577"/>
          <ac:spMkLst>
            <pc:docMk/>
            <pc:sldMk cId="1081108056" sldId="262"/>
            <ac:spMk id="3" creationId="{0F505945-E9A5-3749-9078-9C1969636F85}"/>
          </ac:spMkLst>
        </pc:spChg>
      </pc:sldChg>
      <pc:sldChg chg="modSp">
        <pc:chgData name="Anne Viitala" userId="S::anne.viitala_vanhempainliitto.fi#ext#@unicef.fi::40d15289-04d2-48d2-91da-29059293b838" providerId="AD" clId="Web-{03429296-4F2F-4DB7-1769-C53FD28EFB8D}" dt="2022-10-31T07:36:56.984" v="18" actId="20577"/>
        <pc:sldMkLst>
          <pc:docMk/>
          <pc:sldMk cId="3664520813" sldId="266"/>
        </pc:sldMkLst>
        <pc:spChg chg="mod">
          <ac:chgData name="Anne Viitala" userId="S::anne.viitala_vanhempainliitto.fi#ext#@unicef.fi::40d15289-04d2-48d2-91da-29059293b838" providerId="AD" clId="Web-{03429296-4F2F-4DB7-1769-C53FD28EFB8D}" dt="2022-10-31T07:36:56.984" v="18" actId="20577"/>
          <ac:spMkLst>
            <pc:docMk/>
            <pc:sldMk cId="3664520813" sldId="266"/>
            <ac:spMk id="3" creationId="{10C96578-8EF0-2A70-CF81-E7B2C21FD595}"/>
          </ac:spMkLst>
        </pc:spChg>
      </pc:sldChg>
      <pc:sldChg chg="addSp delSp modSp">
        <pc:chgData name="Anne Viitala" userId="S::anne.viitala_vanhempainliitto.fi#ext#@unicef.fi::40d15289-04d2-48d2-91da-29059293b838" providerId="AD" clId="Web-{03429296-4F2F-4DB7-1769-C53FD28EFB8D}" dt="2022-10-31T07:40:21.753" v="21"/>
        <pc:sldMkLst>
          <pc:docMk/>
          <pc:sldMk cId="225415667" sldId="644"/>
        </pc:sldMkLst>
        <pc:picChg chg="add del mod">
          <ac:chgData name="Anne Viitala" userId="S::anne.viitala_vanhempainliitto.fi#ext#@unicef.fi::40d15289-04d2-48d2-91da-29059293b838" providerId="AD" clId="Web-{03429296-4F2F-4DB7-1769-C53FD28EFB8D}" dt="2022-10-31T07:40:21.753" v="21"/>
          <ac:picMkLst>
            <pc:docMk/>
            <pc:sldMk cId="225415667" sldId="644"/>
            <ac:picMk id="2" creationId="{CA33467C-C031-7750-414F-C3885FA5D7F4}"/>
          </ac:picMkLst>
        </pc:picChg>
      </pc:sldChg>
    </pc:docChg>
  </pc:docChgLst>
  <pc:docChgLst>
    <pc:chgData name="Tuija Metso" userId="S::tuija.metso_vanhempainliitto.fi#ext#@unicef.fi::e13bff8f-82f3-41fe-8e1b-f15e39afe0e1" providerId="AD" clId="Web-{270787DD-75BF-6D1A-10E7-8DB1253D0081}"/>
    <pc:docChg chg="">
      <pc:chgData name="Tuija Metso" userId="S::tuija.metso_vanhempainliitto.fi#ext#@unicef.fi::e13bff8f-82f3-41fe-8e1b-f15e39afe0e1" providerId="AD" clId="Web-{270787DD-75BF-6D1A-10E7-8DB1253D0081}" dt="2022-10-31T14:04:17.736" v="3"/>
      <pc:docMkLst>
        <pc:docMk/>
      </pc:docMkLst>
      <pc:sldChg chg="addCm delCm">
        <pc:chgData name="Tuija Metso" userId="S::tuija.metso_vanhempainliitto.fi#ext#@unicef.fi::e13bff8f-82f3-41fe-8e1b-f15e39afe0e1" providerId="AD" clId="Web-{270787DD-75BF-6D1A-10E7-8DB1253D0081}" dt="2022-10-31T13:53:55.410" v="2"/>
        <pc:sldMkLst>
          <pc:docMk/>
          <pc:sldMk cId="4097312936" sldId="260"/>
        </pc:sldMkLst>
      </pc:sldChg>
      <pc:sldChg chg="modCm">
        <pc:chgData name="Tuija Metso" userId="S::tuija.metso_vanhempainliitto.fi#ext#@unicef.fi::e13bff8f-82f3-41fe-8e1b-f15e39afe0e1" providerId="AD" clId="Web-{270787DD-75BF-6D1A-10E7-8DB1253D0081}" dt="2022-10-31T14:04:17.736" v="3"/>
        <pc:sldMkLst>
          <pc:docMk/>
          <pc:sldMk cId="3012743407" sldId="261"/>
        </pc:sldMkLst>
      </pc:sldChg>
    </pc:docChg>
  </pc:docChgLst>
  <pc:docChgLst>
    <pc:chgData name="Minna Suihkonen" userId="S::minna.suihkonen@unicef.fi::2664dfcd-92e6-4858-9503-c018e640ee98" providerId="AD" clId="Web-{811F9C63-AD6A-4354-965F-64C65EE721B1}"/>
    <pc:docChg chg="modSld">
      <pc:chgData name="Minna Suihkonen" userId="S::minna.suihkonen@unicef.fi::2664dfcd-92e6-4858-9503-c018e640ee98" providerId="AD" clId="Web-{811F9C63-AD6A-4354-965F-64C65EE721B1}" dt="2022-10-20T11:53:42.337" v="18" actId="1076"/>
      <pc:docMkLst>
        <pc:docMk/>
      </pc:docMkLst>
      <pc:sldChg chg="modSp">
        <pc:chgData name="Minna Suihkonen" userId="S::minna.suihkonen@unicef.fi::2664dfcd-92e6-4858-9503-c018e640ee98" providerId="AD" clId="Web-{811F9C63-AD6A-4354-965F-64C65EE721B1}" dt="2022-10-20T11:53:42.337" v="18" actId="1076"/>
        <pc:sldMkLst>
          <pc:docMk/>
          <pc:sldMk cId="3745630468" sldId="257"/>
        </pc:sldMkLst>
        <pc:spChg chg="mod">
          <ac:chgData name="Minna Suihkonen" userId="S::minna.suihkonen@unicef.fi::2664dfcd-92e6-4858-9503-c018e640ee98" providerId="AD" clId="Web-{811F9C63-AD6A-4354-965F-64C65EE721B1}" dt="2022-10-20T11:53:42.337" v="18" actId="1076"/>
          <ac:spMkLst>
            <pc:docMk/>
            <pc:sldMk cId="3745630468" sldId="257"/>
            <ac:spMk id="7" creationId="{554A1D89-B910-7849-B64A-8765B6EDB5A8}"/>
          </ac:spMkLst>
        </pc:spChg>
      </pc:sldChg>
    </pc:docChg>
  </pc:docChgLst>
  <pc:docChgLst>
    <pc:chgData name="Minna Suihkonen" userId="S::minna.suihkonen@unicef.fi::2664dfcd-92e6-4858-9503-c018e640ee98" providerId="AD" clId="Web-{DBA5F2DE-9A20-491E-B72C-C4F4F0E17B43}"/>
    <pc:docChg chg="modSld">
      <pc:chgData name="Minna Suihkonen" userId="S::minna.suihkonen@unicef.fi::2664dfcd-92e6-4858-9503-c018e640ee98" providerId="AD" clId="Web-{DBA5F2DE-9A20-491E-B72C-C4F4F0E17B43}" dt="2022-11-11T15:52:37.911" v="17" actId="14100"/>
      <pc:docMkLst>
        <pc:docMk/>
      </pc:docMkLst>
      <pc:sldChg chg="modSp">
        <pc:chgData name="Minna Suihkonen" userId="S::minna.suihkonen@unicef.fi::2664dfcd-92e6-4858-9503-c018e640ee98" providerId="AD" clId="Web-{DBA5F2DE-9A20-491E-B72C-C4F4F0E17B43}" dt="2022-11-11T15:52:37.911" v="17" actId="14100"/>
        <pc:sldMkLst>
          <pc:docMk/>
          <pc:sldMk cId="3664520813" sldId="266"/>
        </pc:sldMkLst>
        <pc:picChg chg="mod">
          <ac:chgData name="Minna Suihkonen" userId="S::minna.suihkonen@unicef.fi::2664dfcd-92e6-4858-9503-c018e640ee98" providerId="AD" clId="Web-{DBA5F2DE-9A20-491E-B72C-C4F4F0E17B43}" dt="2022-11-11T15:52:37.911" v="17" actId="14100"/>
          <ac:picMkLst>
            <pc:docMk/>
            <pc:sldMk cId="3664520813" sldId="266"/>
            <ac:picMk id="5" creationId="{D2E03D5B-6650-2CCC-7EF4-8B6EB10FC818}"/>
          </ac:picMkLst>
        </pc:picChg>
        <pc:picChg chg="mod">
          <ac:chgData name="Minna Suihkonen" userId="S::minna.suihkonen@unicef.fi::2664dfcd-92e6-4858-9503-c018e640ee98" providerId="AD" clId="Web-{DBA5F2DE-9A20-491E-B72C-C4F4F0E17B43}" dt="2022-11-11T15:49:07.734" v="3" actId="14100"/>
          <ac:picMkLst>
            <pc:docMk/>
            <pc:sldMk cId="3664520813" sldId="266"/>
            <ac:picMk id="9" creationId="{69027877-8857-503A-E4D0-5152DFB232EB}"/>
          </ac:picMkLst>
        </pc:picChg>
      </pc:sldChg>
      <pc:sldChg chg="modSp">
        <pc:chgData name="Minna Suihkonen" userId="S::minna.suihkonen@unicef.fi::2664dfcd-92e6-4858-9503-c018e640ee98" providerId="AD" clId="Web-{DBA5F2DE-9A20-491E-B72C-C4F4F0E17B43}" dt="2022-11-11T15:52:09.957" v="16" actId="1076"/>
        <pc:sldMkLst>
          <pc:docMk/>
          <pc:sldMk cId="225415667" sldId="644"/>
        </pc:sldMkLst>
        <pc:spChg chg="mod">
          <ac:chgData name="Minna Suihkonen" userId="S::minna.suihkonen@unicef.fi::2664dfcd-92e6-4858-9503-c018e640ee98" providerId="AD" clId="Web-{DBA5F2DE-9A20-491E-B72C-C4F4F0E17B43}" dt="2022-11-11T15:51:53.316" v="14" actId="14100"/>
          <ac:spMkLst>
            <pc:docMk/>
            <pc:sldMk cId="225415667" sldId="644"/>
            <ac:spMk id="21" creationId="{6290035F-C72F-718A-35E4-1E0D0F27012F}"/>
          </ac:spMkLst>
        </pc:spChg>
        <pc:picChg chg="mod">
          <ac:chgData name="Minna Suihkonen" userId="S::minna.suihkonen@unicef.fi::2664dfcd-92e6-4858-9503-c018e640ee98" providerId="AD" clId="Web-{DBA5F2DE-9A20-491E-B72C-C4F4F0E17B43}" dt="2022-11-11T15:52:09.957" v="16" actId="1076"/>
          <ac:picMkLst>
            <pc:docMk/>
            <pc:sldMk cId="225415667" sldId="644"/>
            <ac:picMk id="9" creationId="{5FD1CF59-CE72-BD49-B8A4-CFC35A6F264B}"/>
          </ac:picMkLst>
        </pc:picChg>
        <pc:picChg chg="mod">
          <ac:chgData name="Minna Suihkonen" userId="S::minna.suihkonen@unicef.fi::2664dfcd-92e6-4858-9503-c018e640ee98" providerId="AD" clId="Web-{DBA5F2DE-9A20-491E-B72C-C4F4F0E17B43}" dt="2022-11-11T15:52:03.363" v="15" actId="1076"/>
          <ac:picMkLst>
            <pc:docMk/>
            <pc:sldMk cId="225415667" sldId="644"/>
            <ac:picMk id="19" creationId="{F22F3AC4-C3D2-69F2-9AC0-EB4E9EF5AC9B}"/>
          </ac:picMkLst>
        </pc:picChg>
      </pc:sldChg>
    </pc:docChg>
  </pc:docChgLst>
  <pc:docChgLst>
    <pc:chgData name="Minna Suihkonen" userId="2664dfcd-92e6-4858-9503-c018e640ee98" providerId="ADAL" clId="{C829E052-348D-4637-8D22-EA7918565501}"/>
    <pc:docChg chg="undo custSel modSld">
      <pc:chgData name="Minna Suihkonen" userId="2664dfcd-92e6-4858-9503-c018e640ee98" providerId="ADAL" clId="{C829E052-348D-4637-8D22-EA7918565501}" dt="2022-11-18T14:13:27.790" v="476" actId="255"/>
      <pc:docMkLst>
        <pc:docMk/>
      </pc:docMkLst>
      <pc:sldChg chg="delCm modNotes">
        <pc:chgData name="Minna Suihkonen" userId="2664dfcd-92e6-4858-9503-c018e640ee98" providerId="ADAL" clId="{C829E052-348D-4637-8D22-EA7918565501}" dt="2022-11-18T14:09:04.281" v="381" actId="20577"/>
        <pc:sldMkLst>
          <pc:docMk/>
          <pc:sldMk cId="4097312936" sldId="260"/>
        </pc:sldMkLst>
      </pc:sldChg>
      <pc:sldChg chg="delCm modNotes modNotesTx">
        <pc:chgData name="Minna Suihkonen" userId="2664dfcd-92e6-4858-9503-c018e640ee98" providerId="ADAL" clId="{C829E052-348D-4637-8D22-EA7918565501}" dt="2022-11-18T14:09:44.284" v="404" actId="12"/>
        <pc:sldMkLst>
          <pc:docMk/>
          <pc:sldMk cId="3012743407" sldId="261"/>
        </pc:sldMkLst>
      </pc:sldChg>
      <pc:sldChg chg="delCm modNotes modNotesTx">
        <pc:chgData name="Minna Suihkonen" userId="2664dfcd-92e6-4858-9503-c018e640ee98" providerId="ADAL" clId="{C829E052-348D-4637-8D22-EA7918565501}" dt="2022-11-18T14:10:39.332" v="411" actId="12"/>
        <pc:sldMkLst>
          <pc:docMk/>
          <pc:sldMk cId="1081108056" sldId="262"/>
        </pc:sldMkLst>
      </pc:sldChg>
      <pc:sldChg chg="delCm modNotes modNotesTx">
        <pc:chgData name="Minna Suihkonen" userId="2664dfcd-92e6-4858-9503-c018e640ee98" providerId="ADAL" clId="{C829E052-348D-4637-8D22-EA7918565501}" dt="2022-11-18T14:11:56.615" v="473" actId="14100"/>
        <pc:sldMkLst>
          <pc:docMk/>
          <pc:sldMk cId="3222976042" sldId="264"/>
        </pc:sldMkLst>
      </pc:sldChg>
      <pc:sldChg chg="addSp delSp modSp mod">
        <pc:chgData name="Minna Suihkonen" userId="2664dfcd-92e6-4858-9503-c018e640ee98" providerId="ADAL" clId="{C829E052-348D-4637-8D22-EA7918565501}" dt="2022-11-08T12:15:05.683" v="194" actId="478"/>
        <pc:sldMkLst>
          <pc:docMk/>
          <pc:sldMk cId="3664520813" sldId="266"/>
        </pc:sldMkLst>
        <pc:spChg chg="del mod">
          <ac:chgData name="Minna Suihkonen" userId="2664dfcd-92e6-4858-9503-c018e640ee98" providerId="ADAL" clId="{C829E052-348D-4637-8D22-EA7918565501}" dt="2022-11-08T12:15:05.683" v="194" actId="478"/>
          <ac:spMkLst>
            <pc:docMk/>
            <pc:sldMk cId="3664520813" sldId="266"/>
            <ac:spMk id="3" creationId="{10C96578-8EF0-2A70-CF81-E7B2C21FD595}"/>
          </ac:spMkLst>
        </pc:spChg>
        <pc:spChg chg="add del mod">
          <ac:chgData name="Minna Suihkonen" userId="2664dfcd-92e6-4858-9503-c018e640ee98" providerId="ADAL" clId="{C829E052-348D-4637-8D22-EA7918565501}" dt="2022-11-08T12:13:51.207" v="177"/>
          <ac:spMkLst>
            <pc:docMk/>
            <pc:sldMk cId="3664520813" sldId="266"/>
            <ac:spMk id="4" creationId="{2DD7348C-EE21-B3FE-AAEE-CF039FCEF171}"/>
          </ac:spMkLst>
        </pc:spChg>
        <pc:picChg chg="add mod">
          <ac:chgData name="Minna Suihkonen" userId="2664dfcd-92e6-4858-9503-c018e640ee98" providerId="ADAL" clId="{C829E052-348D-4637-8D22-EA7918565501}" dt="2022-11-08T12:14:48.101" v="192" actId="1076"/>
          <ac:picMkLst>
            <pc:docMk/>
            <pc:sldMk cId="3664520813" sldId="266"/>
            <ac:picMk id="5" creationId="{D2E03D5B-6650-2CCC-7EF4-8B6EB10FC818}"/>
          </ac:picMkLst>
        </pc:picChg>
        <pc:picChg chg="add del mod">
          <ac:chgData name="Minna Suihkonen" userId="2664dfcd-92e6-4858-9503-c018e640ee98" providerId="ADAL" clId="{C829E052-348D-4637-8D22-EA7918565501}" dt="2022-11-08T12:14:50.976" v="193" actId="478"/>
          <ac:picMkLst>
            <pc:docMk/>
            <pc:sldMk cId="3664520813" sldId="266"/>
            <ac:picMk id="7" creationId="{CD4D1302-2388-1C94-D25F-673EDCA1C935}"/>
          </ac:picMkLst>
        </pc:picChg>
        <pc:picChg chg="add del mod">
          <ac:chgData name="Minna Suihkonen" userId="2664dfcd-92e6-4858-9503-c018e640ee98" providerId="ADAL" clId="{C829E052-348D-4637-8D22-EA7918565501}" dt="2022-11-08T08:50:36.619" v="18" actId="478"/>
          <ac:picMkLst>
            <pc:docMk/>
            <pc:sldMk cId="3664520813" sldId="266"/>
            <ac:picMk id="7" creationId="{D9D1D367-D0D2-B537-8465-C2E903C9E9D0}"/>
          </ac:picMkLst>
        </pc:picChg>
        <pc:picChg chg="add mod">
          <ac:chgData name="Minna Suihkonen" userId="2664dfcd-92e6-4858-9503-c018e640ee98" providerId="ADAL" clId="{C829E052-348D-4637-8D22-EA7918565501}" dt="2022-11-08T12:14:38.368" v="190" actId="14100"/>
          <ac:picMkLst>
            <pc:docMk/>
            <pc:sldMk cId="3664520813" sldId="266"/>
            <ac:picMk id="9" creationId="{69027877-8857-503A-E4D0-5152DFB232EB}"/>
          </ac:picMkLst>
        </pc:picChg>
      </pc:sldChg>
      <pc:sldChg chg="modNotes">
        <pc:chgData name="Minna Suihkonen" userId="2664dfcd-92e6-4858-9503-c018e640ee98" providerId="ADAL" clId="{C829E052-348D-4637-8D22-EA7918565501}" dt="2022-11-18T14:13:27.790" v="476" actId="255"/>
        <pc:sldMkLst>
          <pc:docMk/>
          <pc:sldMk cId="4200165821" sldId="267"/>
        </pc:sldMkLst>
      </pc:sldChg>
      <pc:sldChg chg="modNotes modNotesTx">
        <pc:chgData name="Minna Suihkonen" userId="2664dfcd-92e6-4858-9503-c018e640ee98" providerId="ADAL" clId="{C829E052-348D-4637-8D22-EA7918565501}" dt="2022-11-18T13:51:54.246" v="245" actId="255"/>
        <pc:sldMkLst>
          <pc:docMk/>
          <pc:sldMk cId="1220331836" sldId="342"/>
        </pc:sldMkLst>
      </pc:sldChg>
      <pc:sldChg chg="modNotes modNotesTx">
        <pc:chgData name="Minna Suihkonen" userId="2664dfcd-92e6-4858-9503-c018e640ee98" providerId="ADAL" clId="{C829E052-348D-4637-8D22-EA7918565501}" dt="2022-11-18T13:51:42.546" v="244" actId="2711"/>
        <pc:sldMkLst>
          <pc:docMk/>
          <pc:sldMk cId="2423426648" sldId="608"/>
        </pc:sldMkLst>
      </pc:sldChg>
      <pc:sldChg chg="modNotes modNotesTx">
        <pc:chgData name="Minna Suihkonen" userId="2664dfcd-92e6-4858-9503-c018e640ee98" providerId="ADAL" clId="{C829E052-348D-4637-8D22-EA7918565501}" dt="2022-11-18T13:52:58.067" v="248" actId="20577"/>
        <pc:sldMkLst>
          <pc:docMk/>
          <pc:sldMk cId="999475030" sldId="612"/>
        </pc:sldMkLst>
      </pc:sldChg>
      <pc:sldChg chg="modNotes modNotesTx">
        <pc:chgData name="Minna Suihkonen" userId="2664dfcd-92e6-4858-9503-c018e640ee98" providerId="ADAL" clId="{C829E052-348D-4637-8D22-EA7918565501}" dt="2022-11-18T13:52:17.914" v="246" actId="2711"/>
        <pc:sldMkLst>
          <pc:docMk/>
          <pc:sldMk cId="2209031805" sldId="613"/>
        </pc:sldMkLst>
      </pc:sldChg>
      <pc:sldChg chg="modNotes modNotesTx">
        <pc:chgData name="Minna Suihkonen" userId="2664dfcd-92e6-4858-9503-c018e640ee98" providerId="ADAL" clId="{C829E052-348D-4637-8D22-EA7918565501}" dt="2022-11-18T14:07:41.408" v="343" actId="12"/>
        <pc:sldMkLst>
          <pc:docMk/>
          <pc:sldMk cId="4029495018" sldId="614"/>
        </pc:sldMkLst>
      </pc:sldChg>
      <pc:sldChg chg="addSp delSp modSp mod">
        <pc:chgData name="Minna Suihkonen" userId="2664dfcd-92e6-4858-9503-c018e640ee98" providerId="ADAL" clId="{C829E052-348D-4637-8D22-EA7918565501}" dt="2022-11-08T12:16:04.218" v="195" actId="1076"/>
        <pc:sldMkLst>
          <pc:docMk/>
          <pc:sldMk cId="225415667" sldId="644"/>
        </pc:sldMkLst>
        <pc:spChg chg="del mod">
          <ac:chgData name="Minna Suihkonen" userId="2664dfcd-92e6-4858-9503-c018e640ee98" providerId="ADAL" clId="{C829E052-348D-4637-8D22-EA7918565501}" dt="2022-11-08T12:08:32.672" v="113" actId="478"/>
          <ac:spMkLst>
            <pc:docMk/>
            <pc:sldMk cId="225415667" sldId="644"/>
            <ac:spMk id="7" creationId="{554A1D89-B910-7849-B64A-8765B6EDB5A8}"/>
          </ac:spMkLst>
        </pc:spChg>
        <pc:spChg chg="add del mod ord">
          <ac:chgData name="Minna Suihkonen" userId="2664dfcd-92e6-4858-9503-c018e640ee98" providerId="ADAL" clId="{C829E052-348D-4637-8D22-EA7918565501}" dt="2022-11-08T12:05:05.848" v="48" actId="478"/>
          <ac:spMkLst>
            <pc:docMk/>
            <pc:sldMk cId="225415667" sldId="644"/>
            <ac:spMk id="16" creationId="{D4830EFD-C282-8F9D-8557-1249DF51E3E2}"/>
          </ac:spMkLst>
        </pc:spChg>
        <pc:spChg chg="add del mod">
          <ac:chgData name="Minna Suihkonen" userId="2664dfcd-92e6-4858-9503-c018e640ee98" providerId="ADAL" clId="{C829E052-348D-4637-8D22-EA7918565501}" dt="2022-11-08T12:11:32.656" v="161" actId="478"/>
          <ac:spMkLst>
            <pc:docMk/>
            <pc:sldMk cId="225415667" sldId="644"/>
            <ac:spMk id="17" creationId="{98F7FD44-623A-08C3-7539-CC5F60BBF351}"/>
          </ac:spMkLst>
        </pc:spChg>
        <pc:spChg chg="add mod">
          <ac:chgData name="Minna Suihkonen" userId="2664dfcd-92e6-4858-9503-c018e640ee98" providerId="ADAL" clId="{C829E052-348D-4637-8D22-EA7918565501}" dt="2022-11-08T12:09:33.757" v="150" actId="1076"/>
          <ac:spMkLst>
            <pc:docMk/>
            <pc:sldMk cId="225415667" sldId="644"/>
            <ac:spMk id="20" creationId="{A91AD13C-EFED-8AA3-2F5D-D3E8CB0D9B0E}"/>
          </ac:spMkLst>
        </pc:spChg>
        <pc:spChg chg="add mod">
          <ac:chgData name="Minna Suihkonen" userId="2664dfcd-92e6-4858-9503-c018e640ee98" providerId="ADAL" clId="{C829E052-348D-4637-8D22-EA7918565501}" dt="2022-11-08T12:12:24.465" v="169" actId="1076"/>
          <ac:spMkLst>
            <pc:docMk/>
            <pc:sldMk cId="225415667" sldId="644"/>
            <ac:spMk id="21" creationId="{6290035F-C72F-718A-35E4-1E0D0F27012F}"/>
          </ac:spMkLst>
        </pc:spChg>
        <pc:picChg chg="add del mod">
          <ac:chgData name="Minna Suihkonen" userId="2664dfcd-92e6-4858-9503-c018e640ee98" providerId="ADAL" clId="{C829E052-348D-4637-8D22-EA7918565501}" dt="2022-11-08T08:44:03.070" v="4" actId="478"/>
          <ac:picMkLst>
            <pc:docMk/>
            <pc:sldMk cId="225415667" sldId="644"/>
            <ac:picMk id="3" creationId="{7EDF6632-877B-A851-1DFD-DA70ABF1387B}"/>
          </ac:picMkLst>
        </pc:picChg>
        <pc:picChg chg="add del mod">
          <ac:chgData name="Minna Suihkonen" userId="2664dfcd-92e6-4858-9503-c018e640ee98" providerId="ADAL" clId="{C829E052-348D-4637-8D22-EA7918565501}" dt="2022-11-08T12:01:56.760" v="23" actId="478"/>
          <ac:picMkLst>
            <pc:docMk/>
            <pc:sldMk cId="225415667" sldId="644"/>
            <ac:picMk id="3" creationId="{9D1ED217-A798-E335-E773-FBCDEA5A4440}"/>
          </ac:picMkLst>
        </pc:picChg>
        <pc:picChg chg="add del mod">
          <ac:chgData name="Minna Suihkonen" userId="2664dfcd-92e6-4858-9503-c018e640ee98" providerId="ADAL" clId="{C829E052-348D-4637-8D22-EA7918565501}" dt="2022-11-08T12:02:24.722" v="27" actId="478"/>
          <ac:picMkLst>
            <pc:docMk/>
            <pc:sldMk cId="225415667" sldId="644"/>
            <ac:picMk id="5" creationId="{7FF1372F-5034-CA16-2B4F-FA13F1B05895}"/>
          </ac:picMkLst>
        </pc:picChg>
        <pc:picChg chg="mod">
          <ac:chgData name="Minna Suihkonen" userId="2664dfcd-92e6-4858-9503-c018e640ee98" providerId="ADAL" clId="{C829E052-348D-4637-8D22-EA7918565501}" dt="2022-11-08T12:16:04.218" v="195" actId="1076"/>
          <ac:picMkLst>
            <pc:docMk/>
            <pc:sldMk cId="225415667" sldId="644"/>
            <ac:picMk id="9" creationId="{5FD1CF59-CE72-BD49-B8A4-CFC35A6F264B}"/>
          </ac:picMkLst>
        </pc:picChg>
        <pc:picChg chg="add del mod">
          <ac:chgData name="Minna Suihkonen" userId="2664dfcd-92e6-4858-9503-c018e640ee98" providerId="ADAL" clId="{C829E052-348D-4637-8D22-EA7918565501}" dt="2022-11-08T12:02:43.087" v="32" actId="931"/>
          <ac:picMkLst>
            <pc:docMk/>
            <pc:sldMk cId="225415667" sldId="644"/>
            <ac:picMk id="10" creationId="{36AC44E8-1B11-90D2-8746-5383A79101DD}"/>
          </ac:picMkLst>
        </pc:picChg>
        <pc:picChg chg="add del mod">
          <ac:chgData name="Minna Suihkonen" userId="2664dfcd-92e6-4858-9503-c018e640ee98" providerId="ADAL" clId="{C829E052-348D-4637-8D22-EA7918565501}" dt="2022-11-08T12:02:58.166" v="36" actId="478"/>
          <ac:picMkLst>
            <pc:docMk/>
            <pc:sldMk cId="225415667" sldId="644"/>
            <ac:picMk id="12" creationId="{B188E161-447F-9FD7-0816-4B9507851EA8}"/>
          </ac:picMkLst>
        </pc:picChg>
        <pc:picChg chg="mod">
          <ac:chgData name="Minna Suihkonen" userId="2664dfcd-92e6-4858-9503-c018e640ee98" providerId="ADAL" clId="{C829E052-348D-4637-8D22-EA7918565501}" dt="2022-11-08T12:09:22.899" v="148" actId="1076"/>
          <ac:picMkLst>
            <pc:docMk/>
            <pc:sldMk cId="225415667" sldId="644"/>
            <ac:picMk id="14" creationId="{10735FCE-7E2D-7341-B55C-7CAD84EDA5C6}"/>
          </ac:picMkLst>
        </pc:picChg>
        <pc:picChg chg="add del mod">
          <ac:chgData name="Minna Suihkonen" userId="2664dfcd-92e6-4858-9503-c018e640ee98" providerId="ADAL" clId="{C829E052-348D-4637-8D22-EA7918565501}" dt="2022-11-08T12:03:17.575" v="42" actId="478"/>
          <ac:picMkLst>
            <pc:docMk/>
            <pc:sldMk cId="225415667" sldId="644"/>
            <ac:picMk id="15" creationId="{E3890E4A-DA42-3B0F-231A-AFDFF187198A}"/>
          </ac:picMkLst>
        </pc:picChg>
        <pc:picChg chg="add mod ord">
          <ac:chgData name="Minna Suihkonen" userId="2664dfcd-92e6-4858-9503-c018e640ee98" providerId="ADAL" clId="{C829E052-348D-4637-8D22-EA7918565501}" dt="2022-11-08T12:12:29.393" v="170" actId="1076"/>
          <ac:picMkLst>
            <pc:docMk/>
            <pc:sldMk cId="225415667" sldId="644"/>
            <ac:picMk id="19" creationId="{F22F3AC4-C3D2-69F2-9AC0-EB4E9EF5AC9B}"/>
          </ac:picMkLst>
        </pc:picChg>
      </pc:sldChg>
      <pc:sldChg chg="modNotes">
        <pc:chgData name="Minna Suihkonen" userId="2664dfcd-92e6-4858-9503-c018e640ee98" providerId="ADAL" clId="{C829E052-348D-4637-8D22-EA7918565501}" dt="2022-11-18T14:05:10.886" v="324" actId="2711"/>
        <pc:sldMkLst>
          <pc:docMk/>
          <pc:sldMk cId="808110869" sldId="645"/>
        </pc:sldMkLst>
      </pc:sldChg>
      <pc:sldChg chg="modNotes modNotesTx">
        <pc:chgData name="Minna Suihkonen" userId="2664dfcd-92e6-4858-9503-c018e640ee98" providerId="ADAL" clId="{C829E052-348D-4637-8D22-EA7918565501}" dt="2022-11-18T14:11:07.647" v="430" actId="20577"/>
        <pc:sldMkLst>
          <pc:docMk/>
          <pc:sldMk cId="2294935862" sldId="646"/>
        </pc:sldMkLst>
      </pc:sldChg>
    </pc:docChg>
  </pc:docChgLst>
  <pc:docChgLst>
    <pc:chgData name="Minna Suihkonen" userId="S::minna.suihkonen@unicef.fi::2664dfcd-92e6-4858-9503-c018e640ee98" providerId="AD" clId="Web-{D3C4B336-0149-42EF-8221-E26BC1E15A65}"/>
    <pc:docChg chg="modSld">
      <pc:chgData name="Minna Suihkonen" userId="S::minna.suihkonen@unicef.fi::2664dfcd-92e6-4858-9503-c018e640ee98" providerId="AD" clId="Web-{D3C4B336-0149-42EF-8221-E26BC1E15A65}" dt="2022-11-17T12:54:45.068" v="22" actId="1076"/>
      <pc:docMkLst>
        <pc:docMk/>
      </pc:docMkLst>
      <pc:sldChg chg="addSp delSp modSp">
        <pc:chgData name="Minna Suihkonen" userId="S::minna.suihkonen@unicef.fi::2664dfcd-92e6-4858-9503-c018e640ee98" providerId="AD" clId="Web-{D3C4B336-0149-42EF-8221-E26BC1E15A65}" dt="2022-11-17T12:54:45.068" v="22" actId="1076"/>
        <pc:sldMkLst>
          <pc:docMk/>
          <pc:sldMk cId="225415667" sldId="644"/>
        </pc:sldMkLst>
        <pc:spChg chg="mod">
          <ac:chgData name="Minna Suihkonen" userId="S::minna.suihkonen@unicef.fi::2664dfcd-92e6-4858-9503-c018e640ee98" providerId="AD" clId="Web-{D3C4B336-0149-42EF-8221-E26BC1E15A65}" dt="2022-11-17T12:53:37.896" v="17" actId="20577"/>
          <ac:spMkLst>
            <pc:docMk/>
            <pc:sldMk cId="225415667" sldId="644"/>
            <ac:spMk id="20" creationId="{A91AD13C-EFED-8AA3-2F5D-D3E8CB0D9B0E}"/>
          </ac:spMkLst>
        </pc:spChg>
        <pc:spChg chg="del">
          <ac:chgData name="Minna Suihkonen" userId="S::minna.suihkonen@unicef.fi::2664dfcd-92e6-4858-9503-c018e640ee98" providerId="AD" clId="Web-{D3C4B336-0149-42EF-8221-E26BC1E15A65}" dt="2022-11-17T12:51:35.365" v="6"/>
          <ac:spMkLst>
            <pc:docMk/>
            <pc:sldMk cId="225415667" sldId="644"/>
            <ac:spMk id="21" creationId="{6290035F-C72F-718A-35E4-1E0D0F27012F}"/>
          </ac:spMkLst>
        </pc:spChg>
        <pc:graphicFrameChg chg="mod modGraphic">
          <ac:chgData name="Minna Suihkonen" userId="S::minna.suihkonen@unicef.fi::2664dfcd-92e6-4858-9503-c018e640ee98" providerId="AD" clId="Web-{D3C4B336-0149-42EF-8221-E26BC1E15A65}" dt="2022-11-17T12:49:38.568" v="2"/>
          <ac:graphicFrameMkLst>
            <pc:docMk/>
            <pc:sldMk cId="225415667" sldId="644"/>
            <ac:graphicFrameMk id="8" creationId="{6EF05CEF-1358-274D-825A-C55A5A2B2B83}"/>
          </ac:graphicFrameMkLst>
        </pc:graphicFrameChg>
        <pc:picChg chg="add mod">
          <ac:chgData name="Minna Suihkonen" userId="S::minna.suihkonen@unicef.fi::2664dfcd-92e6-4858-9503-c018e640ee98" providerId="AD" clId="Web-{D3C4B336-0149-42EF-8221-E26BC1E15A65}" dt="2022-11-17T12:54:38.521" v="21" actId="1076"/>
          <ac:picMkLst>
            <pc:docMk/>
            <pc:sldMk cId="225415667" sldId="644"/>
            <ac:picMk id="2" creationId="{74D8CBDB-675E-AB8B-EB2A-466A62E99740}"/>
          </ac:picMkLst>
        </pc:picChg>
        <pc:picChg chg="add mod">
          <ac:chgData name="Minna Suihkonen" userId="S::minna.suihkonen@unicef.fi::2664dfcd-92e6-4858-9503-c018e640ee98" providerId="AD" clId="Web-{D3C4B336-0149-42EF-8221-E26BC1E15A65}" dt="2022-11-17T12:54:45.068" v="22" actId="1076"/>
          <ac:picMkLst>
            <pc:docMk/>
            <pc:sldMk cId="225415667" sldId="644"/>
            <ac:picMk id="4" creationId="{13B13396-88CB-D502-0CDE-29DC1B5EFFA9}"/>
          </ac:picMkLst>
        </pc:picChg>
        <pc:picChg chg="del mod">
          <ac:chgData name="Minna Suihkonen" userId="S::minna.suihkonen@unicef.fi::2664dfcd-92e6-4858-9503-c018e640ee98" providerId="AD" clId="Web-{D3C4B336-0149-42EF-8221-E26BC1E15A65}" dt="2022-11-17T12:51:40.568" v="9"/>
          <ac:picMkLst>
            <pc:docMk/>
            <pc:sldMk cId="225415667" sldId="644"/>
            <ac:picMk id="9" creationId="{5FD1CF59-CE72-BD49-B8A4-CFC35A6F264B}"/>
          </ac:picMkLst>
        </pc:picChg>
        <pc:picChg chg="mod">
          <ac:chgData name="Minna Suihkonen" userId="S::minna.suihkonen@unicef.fi::2664dfcd-92e6-4858-9503-c018e640ee98" providerId="AD" clId="Web-{D3C4B336-0149-42EF-8221-E26BC1E15A65}" dt="2022-11-17T12:49:20.896" v="0"/>
          <ac:picMkLst>
            <pc:docMk/>
            <pc:sldMk cId="225415667" sldId="644"/>
            <ac:picMk id="14" creationId="{10735FCE-7E2D-7341-B55C-7CAD84EDA5C6}"/>
          </ac:picMkLst>
        </pc:picChg>
        <pc:picChg chg="del">
          <ac:chgData name="Minna Suihkonen" userId="S::minna.suihkonen@unicef.fi::2664dfcd-92e6-4858-9503-c018e640ee98" providerId="AD" clId="Web-{D3C4B336-0149-42EF-8221-E26BC1E15A65}" dt="2022-11-17T12:51:34.005" v="5"/>
          <ac:picMkLst>
            <pc:docMk/>
            <pc:sldMk cId="225415667" sldId="644"/>
            <ac:picMk id="19" creationId="{F22F3AC4-C3D2-69F2-9AC0-EB4E9EF5AC9B}"/>
          </ac:picMkLst>
        </pc:picChg>
      </pc:sldChg>
    </pc:docChg>
  </pc:docChgLst>
  <pc:docChgLst>
    <pc:chgData name="Tuija Metso" userId="S::tuija.metso_vanhempainliitto.fi#ext#@unicef.fi::e13bff8f-82f3-41fe-8e1b-f15e39afe0e1" providerId="AD" clId="Web-{7886DC98-CE95-3404-1C87-CD9F6DBF0E16}"/>
    <pc:docChg chg="mod">
      <pc:chgData name="Tuija Metso" userId="S::tuija.metso_vanhempainliitto.fi#ext#@unicef.fi::e13bff8f-82f3-41fe-8e1b-f15e39afe0e1" providerId="AD" clId="Web-{7886DC98-CE95-3404-1C87-CD9F6DBF0E16}" dt="2022-10-31T08:50:13.394" v="9"/>
      <pc:docMkLst>
        <pc:docMk/>
      </pc:docMkLst>
      <pc:sldChg chg="addCm">
        <pc:chgData name="Tuija Metso" userId="S::tuija.metso_vanhempainliitto.fi#ext#@unicef.fi::e13bff8f-82f3-41fe-8e1b-f15e39afe0e1" providerId="AD" clId="Web-{7886DC98-CE95-3404-1C87-CD9F6DBF0E16}" dt="2022-10-31T08:28:19.257" v="5"/>
        <pc:sldMkLst>
          <pc:docMk/>
          <pc:sldMk cId="4097312936" sldId="260"/>
        </pc:sldMkLst>
      </pc:sldChg>
      <pc:sldChg chg="addCm">
        <pc:chgData name="Tuija Metso" userId="S::tuija.metso_vanhempainliitto.fi#ext#@unicef.fi::e13bff8f-82f3-41fe-8e1b-f15e39afe0e1" providerId="AD" clId="Web-{7886DC98-CE95-3404-1C87-CD9F6DBF0E16}" dt="2022-10-31T08:41:23.264" v="6"/>
        <pc:sldMkLst>
          <pc:docMk/>
          <pc:sldMk cId="3664520813" sldId="266"/>
        </pc:sldMkLst>
      </pc:sldChg>
      <pc:sldChg chg="addCm">
        <pc:chgData name="Tuija Metso" userId="S::tuija.metso_vanhempainliitto.fi#ext#@unicef.fi::e13bff8f-82f3-41fe-8e1b-f15e39afe0e1" providerId="AD" clId="Web-{7886DC98-CE95-3404-1C87-CD9F6DBF0E16}" dt="2022-10-31T08:11:31.826" v="2"/>
        <pc:sldMkLst>
          <pc:docMk/>
          <pc:sldMk cId="1220331836" sldId="342"/>
        </pc:sldMkLst>
      </pc:sldChg>
      <pc:sldChg chg="addCm">
        <pc:chgData name="Tuija Metso" userId="S::tuija.metso_vanhempainliitto.fi#ext#@unicef.fi::e13bff8f-82f3-41fe-8e1b-f15e39afe0e1" providerId="AD" clId="Web-{7886DC98-CE95-3404-1C87-CD9F6DBF0E16}" dt="2022-10-31T08:10:33.153" v="1"/>
        <pc:sldMkLst>
          <pc:docMk/>
          <pc:sldMk cId="2209031805" sldId="613"/>
        </pc:sldMkLst>
      </pc:sldChg>
      <pc:sldChg chg="addCm delCm modCm">
        <pc:chgData name="Tuija Metso" userId="S::tuija.metso_vanhempainliitto.fi#ext#@unicef.fi::e13bff8f-82f3-41fe-8e1b-f15e39afe0e1" providerId="AD" clId="Web-{7886DC98-CE95-3404-1C87-CD9F6DBF0E16}" dt="2022-10-31T08:50:13.394" v="9"/>
        <pc:sldMkLst>
          <pc:docMk/>
          <pc:sldMk cId="2307262952" sldId="647"/>
        </pc:sldMkLst>
      </pc:sldChg>
    </pc:docChg>
  </pc:docChgLst>
  <pc:docChgLst>
    <pc:chgData name="Anne Viitala" userId="S::anne.viitala_vanhempainliitto.fi#ext#@unicef.fi::40d15289-04d2-48d2-91da-29059293b838" providerId="AD" clId="Web-{713B4F0F-3341-A3BC-4620-98F39E4F0E5E}"/>
    <pc:docChg chg="">
      <pc:chgData name="Anne Viitala" userId="S::anne.viitala_vanhempainliitto.fi#ext#@unicef.fi::40d15289-04d2-48d2-91da-29059293b838" providerId="AD" clId="Web-{713B4F0F-3341-A3BC-4620-98F39E4F0E5E}" dt="2022-10-31T08:37:54.287" v="1"/>
      <pc:docMkLst>
        <pc:docMk/>
      </pc:docMkLst>
      <pc:sldChg chg="addCm">
        <pc:chgData name="Anne Viitala" userId="S::anne.viitala_vanhempainliitto.fi#ext#@unicef.fi::40d15289-04d2-48d2-91da-29059293b838" providerId="AD" clId="Web-{713B4F0F-3341-A3BC-4620-98F39E4F0E5E}" dt="2022-10-31T08:32:19.460" v="0"/>
        <pc:sldMkLst>
          <pc:docMk/>
          <pc:sldMk cId="3012743407" sldId="261"/>
        </pc:sldMkLst>
      </pc:sldChg>
      <pc:sldChg chg="addCm">
        <pc:chgData name="Anne Viitala" userId="S::anne.viitala_vanhempainliitto.fi#ext#@unicef.fi::40d15289-04d2-48d2-91da-29059293b838" providerId="AD" clId="Web-{713B4F0F-3341-A3BC-4620-98F39E4F0E5E}" dt="2022-10-31T08:37:54.287" v="1"/>
        <pc:sldMkLst>
          <pc:docMk/>
          <pc:sldMk cId="3222976042"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E66E5-8707-4A4C-B805-D3D53EE24527}" type="datetimeFigureOut">
              <a:rPr lang="fi-FI" smtClean="0"/>
              <a:t>18.11.2022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D246B-2195-4A57-88B0-FD82444570BE}" type="slidenum">
              <a:rPr lang="fi-FI" smtClean="0"/>
              <a:t>‹#›</a:t>
            </a:fld>
            <a:endParaRPr lang="fi-FI"/>
          </a:p>
        </p:txBody>
      </p:sp>
    </p:spTree>
    <p:extLst>
      <p:ext uri="{BB962C8B-B14F-4D97-AF65-F5344CB8AC3E}">
        <p14:creationId xmlns:p14="http://schemas.microsoft.com/office/powerpoint/2010/main" val="1272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Vanhempainillan alussa kannattaa käyttää hetki aikaa tutustumiseen ja hyvän, välittömän ilmapiirin luomiseen. Esitelkää itsenne ja kertokaa esimerkiksi joku positiivinen asia koulustanne tai luokastanne</a:t>
            </a:r>
            <a:r>
              <a:rPr lang="fi-FI">
                <a:solidFill>
                  <a:srgbClr val="000000"/>
                </a:solidFill>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Vanhempainillan osallistujien taustasta, kieliryhmistä ja määrästä riippuen vanhemmat voisivat esimerkiksi pienissä ryhmissä tai pareittain esitellä itsensä ja kertoa jonkun positiivisen asian lapsestaan. </a:t>
            </a:r>
            <a:endParaRPr lang="en-US" sz="1200" b="0" i="0">
              <a:solidFill>
                <a:srgbClr val="444444"/>
              </a:solidFill>
              <a:effectLst/>
              <a:latin typeface="Arial" panose="020B0604020202020204" pitchFamily="34" charset="0"/>
              <a:cs typeface="Arial" panose="020B0604020202020204" pitchFamily="34" charset="0"/>
            </a:endParaRPr>
          </a:p>
          <a:p>
            <a:endParaRPr lang="fi-FI"/>
          </a:p>
        </p:txBody>
      </p:sp>
      <p:sp>
        <p:nvSpPr>
          <p:cNvPr id="4" name="Slide Number Placeholder 3"/>
          <p:cNvSpPr>
            <a:spLocks noGrp="1"/>
          </p:cNvSpPr>
          <p:nvPr>
            <p:ph type="sldNum" sz="quarter" idx="5"/>
          </p:nvPr>
        </p:nvSpPr>
        <p:spPr/>
        <p:txBody>
          <a:bodyPr/>
          <a:lstStyle/>
          <a:p>
            <a:fld id="{B06D246B-2195-4A57-88B0-FD82444570BE}" type="slidenum">
              <a:rPr lang="fi-FI" smtClean="0"/>
              <a:t>2</a:t>
            </a:fld>
            <a:endParaRPr lang="fi-FI"/>
          </a:p>
        </p:txBody>
      </p:sp>
    </p:spTree>
    <p:extLst>
      <p:ext uri="{BB962C8B-B14F-4D97-AF65-F5344CB8AC3E}">
        <p14:creationId xmlns:p14="http://schemas.microsoft.com/office/powerpoint/2010/main" val="237036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596305"/>
          </a:xfrm>
        </p:spPr>
        <p:txBody>
          <a:bodyPr/>
          <a:lstStyle/>
          <a:p>
            <a:pPr marL="171450" indent="-17145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Vaikka virallista vanhempainyhdistystä ei olisikaan, vanhempien keskinäiseen tutustumiseen ja yhteisöllisyyteen kannattaa kannustaa</a:t>
            </a:r>
            <a:r>
              <a:rPr lang="en-US" b="0" i="0">
                <a:solidFill>
                  <a:srgbClr val="444444"/>
                </a:solidFill>
                <a:effectLst/>
                <a:latin typeface="Arial" panose="020B0604020202020204" pitchFamily="34" charset="0"/>
                <a:cs typeface="Arial" panose="020B0604020202020204" pitchFamily="34" charset="0"/>
              </a:rPr>
              <a:t>​.</a:t>
            </a:r>
            <a:endParaRPr lang="en-US">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Mielekäs yhdessä toimiminen ja talkoohenki eivät edellytä hyvää kielitaitoa.</a:t>
            </a:r>
            <a:r>
              <a:rPr lang="en-US" b="0" i="0">
                <a:solidFill>
                  <a:srgbClr val="444444"/>
                </a:solidFill>
                <a:effectLst/>
                <a:latin typeface="Arial" panose="020B0604020202020204" pitchFamily="34" charset="0"/>
                <a:cs typeface="Arial" panose="020B0604020202020204" pitchFamily="34" charset="0"/>
              </a:rPr>
              <a:t>​</a:t>
            </a:r>
            <a:endParaRPr lang="en-US">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Kootkaa diaan ne toimintatavat, joilla koulussanne tuetaan maahan muuttaneiden vanhempien vertaisuutta. </a:t>
            </a:r>
            <a:endParaRPr lang="fi-FI">
              <a:solidFill>
                <a:srgbClr val="000000"/>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242424"/>
                </a:solidFill>
                <a:effectLst/>
                <a:latin typeface="Arial" panose="020B0604020202020204" pitchFamily="34" charset="0"/>
                <a:cs typeface="Arial" panose="020B0604020202020204" pitchFamily="34" charset="0"/>
              </a:rPr>
              <a:t>Parhaimmillaan koulun käytännöt paremmin tuntevat vanhemmat voivat olla korvaamattomia rinnalla kulkijoita ja arjen tukijoita koulun tai päiväkodin aloituksessa. Vanhempia voi toimia ns. kummivanhempina tai perhekummeina, jotka auttavat tutustumaan suomalaiseen kouluun, tukevat lasten kaverisuhteita, pyytävät leikkimään tai kyläilemään. </a:t>
            </a:r>
            <a:r>
              <a:rPr lang="fi-FI" b="0" i="0">
                <a:solidFill>
                  <a:srgbClr val="444444"/>
                </a:solidFill>
                <a:effectLst/>
                <a:latin typeface="Arial" panose="020B0604020202020204" pitchFamily="34" charset="0"/>
                <a:cs typeface="Arial" panose="020B0604020202020204" pitchFamily="34" charset="0"/>
              </a:rPr>
              <a:t>​</a:t>
            </a:r>
            <a:endParaRPr lang="fi-FI">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Verkosta löytyy paljon apua ja ohjeita, mutta niitä voi olla hankala löytää vieraalla kielellä hakiessa. Konkreettista apua voi olla </a:t>
            </a:r>
            <a:r>
              <a:rPr lang="fi-FI" b="0" i="0" u="none" strike="noStrike">
                <a:solidFill>
                  <a:srgbClr val="242424"/>
                </a:solidFill>
                <a:effectLst/>
                <a:latin typeface="Arial" panose="020B0604020202020204" pitchFamily="34" charset="0"/>
                <a:cs typeface="Arial" panose="020B0604020202020204" pitchFamily="34" charset="0"/>
              </a:rPr>
              <a:t>koulunkäynnin käytänteiden lisäksi esimerkiksi liikenneyhteyksien ja reittien opastaminen ja paikkakunnalla olevista vapaa-ajanvietto- ja harrastusmahdollisuuksista kertominen</a:t>
            </a:r>
            <a:r>
              <a:rPr lang="fi-FI" b="0" i="0">
                <a:solidFill>
                  <a:srgbClr val="444444"/>
                </a:solidFill>
                <a:effectLst/>
                <a:latin typeface="Arial" panose="020B0604020202020204" pitchFamily="34" charset="0"/>
                <a:cs typeface="Arial" panose="020B0604020202020204" pitchFamily="34" charset="0"/>
              </a:rPr>
              <a:t>​.</a:t>
            </a:r>
            <a:endParaRPr lang="fi-FI">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242424"/>
                </a:solidFill>
                <a:effectLst/>
                <a:latin typeface="Arial" panose="020B0604020202020204" pitchFamily="34" charset="0"/>
                <a:cs typeface="Arial" panose="020B0604020202020204" pitchFamily="34" charset="0"/>
              </a:rPr>
              <a:t>Koulu voi tarjota tilat vanhempien vertaisryhmän kokoontumiselle. Samalla kynnys tulla lapsen kouluun madaltuu ja kouluympäristö tulee vanhemmille tutuksi.</a:t>
            </a:r>
            <a:r>
              <a:rPr lang="en-US" b="0" i="0">
                <a:solidFill>
                  <a:srgbClr val="444444"/>
                </a:solidFill>
                <a:effectLst/>
                <a:latin typeface="Arial" panose="020B0604020202020204" pitchFamily="34" charset="0"/>
                <a:cs typeface="Arial" panose="020B0604020202020204" pitchFamily="34" charset="0"/>
              </a:rPr>
              <a:t>​</a:t>
            </a:r>
            <a:endParaRPr lang="en-US">
              <a:solidFill>
                <a:srgbClr val="44444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b="0" i="0" u="none" strike="noStrike">
                <a:solidFill>
                  <a:srgbClr val="242424"/>
                </a:solidFill>
                <a:effectLst/>
                <a:latin typeface="Arial" panose="020B0604020202020204" pitchFamily="34" charset="0"/>
                <a:cs typeface="Arial" panose="020B0604020202020204" pitchFamily="34" charset="0"/>
              </a:rPr>
              <a:t>Vanhemmat voivat saada vertaistukea myös </a:t>
            </a:r>
            <a:r>
              <a:rPr lang="fi-FI" b="0" i="0" u="none" strike="noStrike" err="1">
                <a:solidFill>
                  <a:srgbClr val="242424"/>
                </a:solidFill>
                <a:effectLst/>
                <a:latin typeface="Arial" panose="020B0604020202020204" pitchFamily="34" charset="0"/>
                <a:cs typeface="Arial" panose="020B0604020202020204" pitchFamily="34" charset="0"/>
              </a:rPr>
              <a:t>Whatsapp-</a:t>
            </a:r>
            <a:r>
              <a:rPr lang="fi-FI" b="0" i="0" u="none" strike="noStrike">
                <a:solidFill>
                  <a:srgbClr val="242424"/>
                </a:solidFill>
                <a:effectLst/>
                <a:latin typeface="Arial" panose="020B0604020202020204" pitchFamily="34" charset="0"/>
                <a:cs typeface="Arial" panose="020B0604020202020204" pitchFamily="34" charset="0"/>
              </a:rPr>
              <a:t> tai Facebook-ryhmissä. </a:t>
            </a:r>
            <a:endParaRPr lang="fi-FI">
              <a:solidFill>
                <a:srgbClr val="242424"/>
              </a:solidFill>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fi-FI">
                <a:solidFill>
                  <a:srgbClr val="242424"/>
                </a:solidFill>
                <a:latin typeface="Arial" panose="020B0604020202020204" pitchFamily="34" charset="0"/>
                <a:cs typeface="Arial" panose="020B0604020202020204" pitchFamily="34" charset="0"/>
              </a:rPr>
              <a:t>Voisivatko vanhemmat järjestää toisille vanhemmille Osatko käyttää Wilmaa? -infon?</a:t>
            </a:r>
          </a:p>
          <a:p>
            <a:pPr marL="171450" indent="-171450" fontAlgn="base">
              <a:buFont typeface="Arial" panose="020B0604020202020204" pitchFamily="34" charset="0"/>
              <a:buChar char="•"/>
            </a:pPr>
            <a:r>
              <a:rPr lang="fi-FI">
                <a:solidFill>
                  <a:srgbClr val="242424"/>
                </a:solidFill>
                <a:latin typeface="Arial" panose="020B0604020202020204" pitchFamily="34" charset="0"/>
                <a:cs typeface="Arial" panose="020B0604020202020204" pitchFamily="34" charset="0"/>
              </a:rPr>
              <a:t>Kertokaa, jos koulussanne on kummivanhempi tai perhekummi-toimintaa.</a:t>
            </a:r>
            <a:endParaRPr lang="fi-FI" b="0" i="0">
              <a:solidFill>
                <a:srgbClr val="242424"/>
              </a:solidFill>
              <a:effectLst/>
              <a:latin typeface="Arial" panose="020B0604020202020204" pitchFamily="34" charset="0"/>
              <a:cs typeface="Arial" panose="020B0604020202020204" pitchFamily="34" charset="0"/>
            </a:endParaRPr>
          </a:p>
          <a:p>
            <a:pPr fontAlgn="base">
              <a:buFont typeface="Arial" panose="020B0604020202020204" pitchFamily="34" charset="0"/>
            </a:pPr>
            <a:endParaRPr lang="fi-FI">
              <a:solidFill>
                <a:srgbClr val="444444"/>
              </a:solidFill>
              <a:latin typeface="Arial" panose="020B0604020202020204" pitchFamily="34" charset="0"/>
              <a:cs typeface="Arial" panose="020B0604020202020204" pitchFamily="34" charset="0"/>
            </a:endParaRPr>
          </a:p>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B06D246B-2195-4A57-88B0-FD82444570BE}" type="slidenum">
              <a:rPr lang="fi-FI" smtClean="0"/>
              <a:t>11</a:t>
            </a:fld>
            <a:endParaRPr lang="fi-FI"/>
          </a:p>
        </p:txBody>
      </p:sp>
    </p:spTree>
    <p:extLst>
      <p:ext uri="{BB962C8B-B14F-4D97-AF65-F5344CB8AC3E}">
        <p14:creationId xmlns:p14="http://schemas.microsoft.com/office/powerpoint/2010/main" val="207670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a:solidFill>
                  <a:srgbClr val="000000"/>
                </a:solidFill>
                <a:effectLst/>
                <a:latin typeface="Arial" panose="020B0604020202020204" pitchFamily="34" charset="0"/>
                <a:cs typeface="Arial" panose="020B0604020202020204" pitchFamily="34" charset="0"/>
              </a:rPr>
              <a:t>Kodin ja koulun yhteistyön lisäksi vanhemmille voi antaa vinkkejä siitä, miten kotona voi tukea lapsen koulunkäyntiä tai mitä toivotte vanhemmilta</a:t>
            </a:r>
            <a:r>
              <a:rPr lang="en-US" sz="1200" b="0" i="0">
                <a:solidFill>
                  <a:srgbClr val="444444"/>
                </a:solidFill>
                <a:effectLst/>
                <a:latin typeface="Arial" panose="020B0604020202020204" pitchFamily="34" charset="0"/>
                <a:cs typeface="Arial" panose="020B0604020202020204" pitchFamily="34" charset="0"/>
              </a:rPr>
              <a:t>​.</a:t>
            </a:r>
          </a:p>
          <a:p>
            <a:endParaRPr lang="fi-FI"/>
          </a:p>
        </p:txBody>
      </p:sp>
      <p:sp>
        <p:nvSpPr>
          <p:cNvPr id="4" name="Slide Number Placeholder 3"/>
          <p:cNvSpPr>
            <a:spLocks noGrp="1"/>
          </p:cNvSpPr>
          <p:nvPr>
            <p:ph type="sldNum" sz="quarter" idx="5"/>
          </p:nvPr>
        </p:nvSpPr>
        <p:spPr/>
        <p:txBody>
          <a:bodyPr/>
          <a:lstStyle/>
          <a:p>
            <a:fld id="{B06D246B-2195-4A57-88B0-FD82444570BE}" type="slidenum">
              <a:rPr lang="fi-FI" smtClean="0"/>
              <a:t>12</a:t>
            </a:fld>
            <a:endParaRPr lang="fi-FI"/>
          </a:p>
        </p:txBody>
      </p:sp>
    </p:spTree>
    <p:extLst>
      <p:ext uri="{BB962C8B-B14F-4D97-AF65-F5344CB8AC3E}">
        <p14:creationId xmlns:p14="http://schemas.microsoft.com/office/powerpoint/2010/main" val="202692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fontAlgn="base"/>
            <a:r>
              <a:rPr lang="fi-FI" b="0" i="0" u="none" strike="noStrike">
                <a:solidFill>
                  <a:srgbClr val="000000"/>
                </a:solidFill>
                <a:effectLst/>
                <a:latin typeface="Arial" panose="020B0604020202020204" pitchFamily="34" charset="0"/>
                <a:cs typeface="Arial" panose="020B0604020202020204" pitchFamily="34" charset="0"/>
              </a:rPr>
              <a:t>Vanhemmilta voi pyytää etukäteen kysymyksiä / käydä keskustelua vanhempainillassa esiin nousseista kysymyksistä. </a:t>
            </a:r>
            <a:r>
              <a:rPr lang="en-US" b="0" i="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None/>
            </a:pPr>
            <a:endParaRPr lang="fi-FI" sz="1800" b="0" i="0">
              <a:solidFill>
                <a:srgbClr val="444444"/>
              </a:solidFill>
              <a:effectLst/>
              <a:latin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06D246B-2195-4A57-88B0-FD82444570BE}" type="slidenum">
              <a:rPr lang="fi-FI" smtClean="0"/>
              <a:t>13</a:t>
            </a:fld>
            <a:endParaRPr lang="fi-FI"/>
          </a:p>
        </p:txBody>
      </p:sp>
    </p:spTree>
    <p:extLst>
      <p:ext uri="{BB962C8B-B14F-4D97-AF65-F5344CB8AC3E}">
        <p14:creationId xmlns:p14="http://schemas.microsoft.com/office/powerpoint/2010/main" val="238432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i-FI" b="0" i="0">
                <a:solidFill>
                  <a:srgbClr val="2D2D2D"/>
                </a:solidFill>
                <a:effectLst/>
                <a:latin typeface="Arial" panose="020B0604020202020204" pitchFamily="34" charset="0"/>
                <a:cs typeface="Arial" panose="020B0604020202020204" pitchFamily="34" charset="0"/>
              </a:rPr>
              <a:t>Lapsen oikeuksien sopimus on maailman laajimmin ratifioitu YK:n ihmisoikeussopimus: 196 maata on sitoutunut noudattamaan sitä. </a:t>
            </a:r>
          </a:p>
          <a:p>
            <a:pPr algn="l"/>
            <a:br>
              <a:rPr lang="fi-FI" b="0" i="0">
                <a:solidFill>
                  <a:srgbClr val="2D2D2D"/>
                </a:solidFill>
                <a:effectLst/>
                <a:latin typeface="Arial" panose="020B0604020202020204" pitchFamily="34" charset="0"/>
                <a:cs typeface="Arial" panose="020B0604020202020204" pitchFamily="34" charset="0"/>
              </a:rPr>
            </a:br>
            <a:r>
              <a:rPr lang="fi-FI" b="0" i="0">
                <a:solidFill>
                  <a:srgbClr val="2D2D2D"/>
                </a:solidFill>
                <a:effectLst/>
                <a:latin typeface="Arial" panose="020B0604020202020204" pitchFamily="34" charset="0"/>
                <a:cs typeface="Arial" panose="020B0604020202020204" pitchFamily="34" charset="0"/>
              </a:rPr>
              <a:t>YK:n lapsen oikeuksien sopimus määrittelee lapsen oikeudet neljän periaatteen mukaan:</a:t>
            </a:r>
          </a:p>
          <a:p>
            <a:pPr algn="l">
              <a:buFont typeface="Arial" panose="020B0604020202020204" pitchFamily="34" charset="0"/>
              <a:buChar char="•"/>
            </a:pPr>
            <a:r>
              <a:rPr lang="fi-FI" b="0" i="0">
                <a:solidFill>
                  <a:srgbClr val="2D2D2D"/>
                </a:solidFill>
                <a:effectLst/>
                <a:latin typeface="Arial" panose="020B0604020202020204" pitchFamily="34" charset="0"/>
                <a:cs typeface="Arial" panose="020B0604020202020204" pitchFamily="34" charset="0"/>
              </a:rPr>
              <a:t> Lasta ei saa syrjiä.</a:t>
            </a:r>
          </a:p>
          <a:p>
            <a:pPr algn="l">
              <a:buFont typeface="Arial" panose="020B0604020202020204" pitchFamily="34" charset="0"/>
              <a:buChar char="•"/>
            </a:pPr>
            <a:r>
              <a:rPr lang="fi-FI" b="0" i="0">
                <a:solidFill>
                  <a:srgbClr val="2D2D2D"/>
                </a:solidFill>
                <a:effectLst/>
                <a:latin typeface="Arial" panose="020B0604020202020204" pitchFamily="34" charset="0"/>
                <a:cs typeface="Arial" panose="020B0604020202020204" pitchFamily="34" charset="0"/>
              </a:rPr>
              <a:t> Lapsen etu pitää ottaa huomioon.</a:t>
            </a:r>
          </a:p>
          <a:p>
            <a:pPr algn="l">
              <a:buFont typeface="Arial" panose="020B0604020202020204" pitchFamily="34" charset="0"/>
              <a:buChar char="•"/>
            </a:pPr>
            <a:r>
              <a:rPr lang="fi-FI" b="0" i="0">
                <a:solidFill>
                  <a:srgbClr val="2D2D2D"/>
                </a:solidFill>
                <a:effectLst/>
                <a:latin typeface="Arial" panose="020B0604020202020204" pitchFamily="34" charset="0"/>
                <a:cs typeface="Arial" panose="020B0604020202020204" pitchFamily="34" charset="0"/>
              </a:rPr>
              <a:t> Lapsella on oikeus elämään ja kehittymiseen.</a:t>
            </a:r>
          </a:p>
          <a:p>
            <a:pPr algn="l">
              <a:buFont typeface="Arial" panose="020B0604020202020204" pitchFamily="34" charset="0"/>
              <a:buChar char="•"/>
            </a:pPr>
            <a:r>
              <a:rPr lang="fi-FI" b="0" i="0">
                <a:solidFill>
                  <a:srgbClr val="2D2D2D"/>
                </a:solidFill>
                <a:effectLst/>
                <a:latin typeface="Arial" panose="020B0604020202020204" pitchFamily="34" charset="0"/>
                <a:cs typeface="Arial" panose="020B0604020202020204" pitchFamily="34" charset="0"/>
              </a:rPr>
              <a:t> Lapsen näkemystä pitää kunnioittaa.</a:t>
            </a:r>
          </a:p>
          <a:p>
            <a:endParaRPr lang="fi-FI" b="0" i="0">
              <a:solidFill>
                <a:srgbClr val="2D2D2D"/>
              </a:solidFill>
              <a:effectLst/>
              <a:latin typeface="Arial" panose="020B0604020202020204" pitchFamily="34" charset="0"/>
              <a:cs typeface="Arial" panose="020B0604020202020204" pitchFamily="34" charset="0"/>
            </a:endParaRPr>
          </a:p>
          <a:p>
            <a:r>
              <a:rPr lang="fi-FI" b="0" i="0">
                <a:solidFill>
                  <a:srgbClr val="2D2D2D"/>
                </a:solidFill>
                <a:effectLst/>
                <a:latin typeface="Arial" panose="020B0604020202020204" pitchFamily="34" charset="0"/>
                <a:cs typeface="Arial" panose="020B0604020202020204" pitchFamily="34" charset="0"/>
              </a:rPr>
              <a:t>Lisätietoa: https://www.unicef.fi/tyomme/lapsen-oikeudet/lapsen-oikeuksien-sopimus/</a:t>
            </a:r>
          </a:p>
          <a:p>
            <a:endParaRPr lang="fi-FI" b="0" i="0">
              <a:solidFill>
                <a:srgbClr val="2D2D2D"/>
              </a:solidFill>
              <a:effectLst/>
              <a:latin typeface="Arial" panose="020B0604020202020204" pitchFamily="34" charset="0"/>
              <a:cs typeface="Arial" panose="020B0604020202020204" pitchFamily="34" charset="0"/>
            </a:endParaRPr>
          </a:p>
          <a:p>
            <a:r>
              <a:rPr lang="fi-FI" b="0" i="0">
                <a:solidFill>
                  <a:srgbClr val="2D2D2D"/>
                </a:solidFill>
                <a:effectLst/>
                <a:latin typeface="Arial" panose="020B0604020202020204" pitchFamily="34" charset="0"/>
                <a:cs typeface="Arial" panose="020B0604020202020204" pitchFamily="34" charset="0"/>
              </a:rPr>
              <a:t>HUOM! Antakaa tapaamisessa lapselle tarkoitettu tulostettava liite: Lapsen oikeudet- esite, joka on käännetty myös ukrainaksi.</a:t>
            </a:r>
            <a:br>
              <a:rPr lang="fi-FI">
                <a:latin typeface="Arial" panose="020B0604020202020204" pitchFamily="34" charset="0"/>
                <a:cs typeface="Arial" panose="020B0604020202020204" pitchFamily="34" charset="0"/>
              </a:rPr>
            </a:br>
            <a:endParaRPr lang="fi-FI">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3</a:t>
            </a:fld>
            <a:endParaRPr lang="fi-FI"/>
          </a:p>
        </p:txBody>
      </p:sp>
    </p:spTree>
    <p:extLst>
      <p:ext uri="{BB962C8B-B14F-4D97-AF65-F5344CB8AC3E}">
        <p14:creationId xmlns:p14="http://schemas.microsoft.com/office/powerpoint/2010/main" val="217033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atin typeface="Arial" panose="020B0604020202020204" pitchFamily="34" charset="0"/>
                <a:cs typeface="Arial" panose="020B0604020202020204" pitchFamily="34" charset="0"/>
              </a:rPr>
              <a:t>KOULUTUS: Koulua käydään Suomessa 6-18 vuotiaina (esiopetus, perusopetus, toisen asteen opinnot). Koulua käydään 5 päivänä viikossa, läksyjä tehdään kotona iltaisin tai viikonloppuisin. Loma-aikojen ulkopuolella lomailuun tulee pyytää koulusta lupa.</a:t>
            </a:r>
          </a:p>
          <a:p>
            <a:br>
              <a:rPr lang="fi-FI" b="0" i="0">
                <a:solidFill>
                  <a:srgbClr val="2D2D2D"/>
                </a:solidFill>
                <a:effectLst/>
                <a:latin typeface="Arial" panose="020B0604020202020204" pitchFamily="34" charset="0"/>
                <a:cs typeface="Arial" panose="020B0604020202020204" pitchFamily="34" charset="0"/>
              </a:rPr>
            </a:br>
            <a:r>
              <a:rPr lang="fi-FI" b="0" i="0">
                <a:solidFill>
                  <a:srgbClr val="2D2D2D"/>
                </a:solidFill>
                <a:effectLst/>
                <a:latin typeface="Arial" panose="020B0604020202020204" pitchFamily="34" charset="0"/>
                <a:cs typeface="Arial" panose="020B0604020202020204" pitchFamily="34" charset="0"/>
              </a:rPr>
              <a:t>VAPAA-AIKA: Lapsella on oikeus leikkiä, levätä ja tehdä mieluisia asioita. Tässä kohtaa voi myös mainita nuorten vanhemmille siitä, että Suomen lain mukaan alle 14-vuotiaat eivät saa tehdä palkkatöitä ja 15-18 vain tietyn määrän ja siten, ettei se haittaa koulunkäyntiä.</a:t>
            </a:r>
          </a:p>
          <a:p>
            <a:br>
              <a:rPr lang="fi-FI" b="0" i="0">
                <a:solidFill>
                  <a:srgbClr val="2D2D2D"/>
                </a:solidFill>
                <a:effectLst/>
                <a:latin typeface="Arial" panose="020B0604020202020204" pitchFamily="34" charset="0"/>
                <a:cs typeface="Arial" panose="020B0604020202020204" pitchFamily="34" charset="0"/>
              </a:rPr>
            </a:br>
            <a:r>
              <a:rPr lang="fi-FI" b="0" i="0">
                <a:solidFill>
                  <a:srgbClr val="2D2D2D"/>
                </a:solidFill>
                <a:effectLst/>
                <a:latin typeface="Arial" panose="020B0604020202020204" pitchFamily="34" charset="0"/>
                <a:cs typeface="Arial" panose="020B0604020202020204" pitchFamily="34" charset="0"/>
              </a:rPr>
              <a:t>TURVA: </a:t>
            </a:r>
            <a:r>
              <a:rPr lang="fi-FI">
                <a:latin typeface="Arial" panose="020B0604020202020204" pitchFamily="34" charset="0"/>
                <a:cs typeface="Arial" panose="020B0604020202020204" pitchFamily="34" charset="0"/>
              </a:rPr>
              <a:t>Kiusaamista ei hyväksytä missään muodossa. Jokaisessa koulussa on suunnitelma kiusaamisen ennaltaehkäisemiseksi sekä kiusaamistilanteiden käsittelemiseksi.</a:t>
            </a:r>
            <a:endParaRPr lang="fi-FI" b="0" i="0">
              <a:solidFill>
                <a:srgbClr val="2D2D2D"/>
              </a:solidFill>
              <a:effectLst/>
              <a:latin typeface="Arial" panose="020B0604020202020204" pitchFamily="34" charset="0"/>
              <a:cs typeface="Arial" panose="020B0604020202020204" pitchFamily="34" charset="0"/>
            </a:endParaRPr>
          </a:p>
          <a:p>
            <a:br>
              <a:rPr lang="fi-FI" b="0" i="0">
                <a:solidFill>
                  <a:srgbClr val="2D2D2D"/>
                </a:solidFill>
                <a:effectLst/>
                <a:latin typeface="Arial" panose="020B0604020202020204" pitchFamily="34" charset="0"/>
                <a:cs typeface="Arial" panose="020B0604020202020204" pitchFamily="34" charset="0"/>
              </a:rPr>
            </a:br>
            <a:r>
              <a:rPr lang="fi-FI" b="0" i="0">
                <a:solidFill>
                  <a:srgbClr val="2D2D2D"/>
                </a:solidFill>
                <a:effectLst/>
                <a:latin typeface="Arial" panose="020B0604020202020204" pitchFamily="34" charset="0"/>
                <a:cs typeface="Arial" panose="020B0604020202020204" pitchFamily="34" charset="0"/>
              </a:rPr>
              <a:t>Lisätietoa: https://www.unicef.fi/tyomme/lapsen-oikeudet/lapsen-oikeuksien-sopimus/</a:t>
            </a:r>
          </a:p>
          <a:p>
            <a:endParaRPr lang="fi-FI" b="0" i="0">
              <a:solidFill>
                <a:srgbClr val="2D2D2D"/>
              </a:solidFill>
              <a:effectLst/>
              <a:latin typeface="Arial" panose="020B0604020202020204" pitchFamily="34" charset="0"/>
              <a:cs typeface="Arial" panose="020B0604020202020204" pitchFamily="34" charset="0"/>
            </a:endParaRPr>
          </a:p>
          <a:p>
            <a:r>
              <a:rPr lang="fi-FI" b="0" i="0">
                <a:solidFill>
                  <a:srgbClr val="2D2D2D"/>
                </a:solidFill>
                <a:effectLst/>
                <a:latin typeface="Arial" panose="020B0604020202020204" pitchFamily="34" charset="0"/>
                <a:cs typeface="Arial" panose="020B0604020202020204" pitchFamily="34" charset="0"/>
              </a:rPr>
              <a:t>Lisämateriaali: Lapselle tarkoitettu </a:t>
            </a:r>
            <a:r>
              <a:rPr lang="fi-FI" b="1" i="0">
                <a:solidFill>
                  <a:srgbClr val="2D2D2D"/>
                </a:solidFill>
                <a:effectLst/>
                <a:latin typeface="Arial" panose="020B0604020202020204" pitchFamily="34" charset="0"/>
                <a:cs typeface="Arial" panose="020B0604020202020204" pitchFamily="34" charset="0"/>
              </a:rPr>
              <a:t>tulostettava Lapsen oikeudet-esite</a:t>
            </a:r>
            <a:r>
              <a:rPr lang="fi-FI" b="0" i="0">
                <a:solidFill>
                  <a:srgbClr val="2D2D2D"/>
                </a:solidFill>
                <a:effectLst/>
                <a:latin typeface="Arial" panose="020B0604020202020204" pitchFamily="34" charset="0"/>
                <a:cs typeface="Arial" panose="020B0604020202020204" pitchFamily="34" charset="0"/>
              </a:rPr>
              <a:t>, joka on käännetty myös ukrainaksi.</a:t>
            </a:r>
            <a:endParaRPr lang="fi-FI">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4</a:t>
            </a:fld>
            <a:endParaRPr lang="fi-FI"/>
          </a:p>
        </p:txBody>
      </p:sp>
    </p:spTree>
    <p:extLst>
      <p:ext uri="{BB962C8B-B14F-4D97-AF65-F5344CB8AC3E}">
        <p14:creationId xmlns:p14="http://schemas.microsoft.com/office/powerpoint/2010/main" val="80780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atin typeface="Arial" panose="020B0604020202020204" pitchFamily="34" charset="0"/>
                <a:cs typeface="Arial" panose="020B0604020202020204" pitchFamily="34" charset="0"/>
              </a:rPr>
              <a:t>EI SYRJINTÄÄ: Suomessa kaikki lapset käyvät koulua yhdessä, tytöt ja pojat opiskelevat samoissa kouluissa ja samoissa ryhmissä. </a:t>
            </a:r>
          </a:p>
          <a:p>
            <a:br>
              <a:rPr lang="fi-FI">
                <a:latin typeface="Arial" panose="020B0604020202020204" pitchFamily="34" charset="0"/>
                <a:cs typeface="Arial" panose="020B0604020202020204" pitchFamily="34" charset="0"/>
              </a:rPr>
            </a:br>
            <a:r>
              <a:rPr lang="fi-FI" b="0" i="0">
                <a:solidFill>
                  <a:srgbClr val="2D2D2D"/>
                </a:solidFill>
                <a:effectLst/>
                <a:latin typeface="Arial" panose="020B0604020202020204" pitchFamily="34" charset="0"/>
                <a:cs typeface="Arial" panose="020B0604020202020204" pitchFamily="34" charset="0"/>
              </a:rPr>
              <a:t>Lisämateriaali: Lapselle tarkoitettu </a:t>
            </a:r>
            <a:r>
              <a:rPr lang="fi-FI" b="1" i="0">
                <a:solidFill>
                  <a:srgbClr val="2D2D2D"/>
                </a:solidFill>
                <a:effectLst/>
                <a:latin typeface="Arial" panose="020B0604020202020204" pitchFamily="34" charset="0"/>
                <a:cs typeface="Arial" panose="020B0604020202020204" pitchFamily="34" charset="0"/>
              </a:rPr>
              <a:t>tulostettava Lapsen oikeudet-esite</a:t>
            </a:r>
            <a:r>
              <a:rPr lang="fi-FI" b="0" i="0">
                <a:solidFill>
                  <a:srgbClr val="2D2D2D"/>
                </a:solidFill>
                <a:effectLst/>
                <a:latin typeface="Arial" panose="020B0604020202020204" pitchFamily="34" charset="0"/>
                <a:cs typeface="Arial" panose="020B0604020202020204" pitchFamily="34" charset="0"/>
              </a:rPr>
              <a:t>, joka on käännetty myös ukrainaksi.</a:t>
            </a:r>
            <a:endParaRPr lang="fi-FI">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6D246B-2195-4A57-88B0-FD82444570BE}" type="slidenum">
              <a:rPr lang="fi-FI" smtClean="0"/>
              <a:t>5</a:t>
            </a:fld>
            <a:endParaRPr lang="fi-FI"/>
          </a:p>
        </p:txBody>
      </p:sp>
    </p:spTree>
    <p:extLst>
      <p:ext uri="{BB962C8B-B14F-4D97-AF65-F5344CB8AC3E}">
        <p14:creationId xmlns:p14="http://schemas.microsoft.com/office/powerpoint/2010/main" val="32110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err="1">
                <a:latin typeface="Arial" panose="020B0604020202020204" pitchFamily="34" charset="0"/>
                <a:cs typeface="Arial" panose="020B0604020202020204" pitchFamily="34" charset="0"/>
              </a:rPr>
              <a:t>Huom</a:t>
            </a:r>
            <a:r>
              <a:rPr lang="fi-FI">
                <a:latin typeface="Arial" panose="020B0604020202020204" pitchFamily="34" charset="0"/>
                <a:cs typeface="Arial" panose="020B0604020202020204" pitchFamily="34" charset="0"/>
              </a:rPr>
              <a:t>! Tilapäistä  suojelua saavilla lapsilla ei ole oppivelvollisuutta, mutta silti oikeus osallistua esi- ja perusopetukseen (sis. valmistava opetus).</a:t>
            </a:r>
          </a:p>
          <a:p>
            <a:br>
              <a:rPr lang="fi-FI" b="1">
                <a:latin typeface="Arial" panose="020B0604020202020204" pitchFamily="34" charset="0"/>
                <a:cs typeface="Arial" panose="020B0604020202020204" pitchFamily="34" charset="0"/>
              </a:rPr>
            </a:br>
            <a:r>
              <a:rPr lang="fi-FI" b="1">
                <a:latin typeface="Arial" panose="020B0604020202020204" pitchFamily="34" charset="0"/>
                <a:cs typeface="Arial" panose="020B0604020202020204" pitchFamily="34" charset="0"/>
              </a:rPr>
              <a:t>Esiopetus: </a:t>
            </a:r>
            <a:r>
              <a:rPr lang="fi-FI">
                <a:latin typeface="Arial" panose="020B0604020202020204" pitchFamily="34" charset="0"/>
                <a:cs typeface="Arial" panose="020B0604020202020204" pitchFamily="34" charset="0"/>
              </a:rPr>
              <a:t>Joissakin kunnissa on 2-vuotisen esikoulun kokeilu, josta on hyvä mainita, jos kuntanne on kokeilussa mukana.</a:t>
            </a:r>
          </a:p>
          <a:p>
            <a:endParaRPr lang="fi-FI">
              <a:latin typeface="Arial" panose="020B0604020202020204" pitchFamily="34" charset="0"/>
              <a:cs typeface="Arial" panose="020B0604020202020204" pitchFamily="34" charset="0"/>
            </a:endParaRPr>
          </a:p>
          <a:p>
            <a:r>
              <a:rPr lang="fi-FI" b="1">
                <a:latin typeface="Arial" panose="020B0604020202020204" pitchFamily="34" charset="0"/>
                <a:cs typeface="Arial" panose="020B0604020202020204" pitchFamily="34" charset="0"/>
              </a:rPr>
              <a:t>Lisäksi: </a:t>
            </a:r>
          </a:p>
          <a:p>
            <a:pPr marL="171450" indent="-171450">
              <a:buFont typeface="Arial" panose="020B0604020202020204" pitchFamily="34" charset="0"/>
              <a:buChar char="•"/>
            </a:pPr>
            <a:r>
              <a:rPr lang="fi-FI">
                <a:latin typeface="Arial" panose="020B0604020202020204" pitchFamily="34" charset="0"/>
                <a:cs typeface="Arial" panose="020B0604020202020204" pitchFamily="34" charset="0"/>
              </a:rPr>
              <a:t>Keskustelkaa lisäksi koulun poissaoloihin puuttumisen mallista ja siihen liittyvistä käytännöistä. </a:t>
            </a:r>
          </a:p>
          <a:p>
            <a:pPr marL="171450" indent="-171450">
              <a:buFont typeface="Arial" panose="020B0604020202020204" pitchFamily="34" charset="0"/>
              <a:buChar char="•"/>
            </a:pPr>
            <a:r>
              <a:rPr lang="fi-FI">
                <a:latin typeface="Arial" panose="020B0604020202020204" pitchFamily="34" charset="0"/>
                <a:cs typeface="Arial" panose="020B0604020202020204" pitchFamily="34" charset="0"/>
              </a:rPr>
              <a:t>Myös kurinpitoon liittyvistä käytännöistä on hyvä kertoa lyhyesti. </a:t>
            </a:r>
          </a:p>
          <a:p>
            <a:pPr marL="171450" indent="-171450">
              <a:buFont typeface="Arial" panose="020B0604020202020204" pitchFamily="34" charset="0"/>
              <a:buChar char="•"/>
            </a:pPr>
            <a:endParaRPr lang="fi-FI">
              <a:latin typeface="Arial" panose="020B0604020202020204" pitchFamily="34" charset="0"/>
              <a:cs typeface="Arial" panose="020B0604020202020204" pitchFamily="34" charset="0"/>
            </a:endParaRPr>
          </a:p>
          <a:p>
            <a:pPr marL="0" indent="0">
              <a:buFont typeface="Arial" panose="020B0604020202020204" pitchFamily="34" charset="0"/>
              <a:buNone/>
            </a:pPr>
            <a:r>
              <a:rPr lang="fi-FI">
                <a:latin typeface="Arial" panose="020B0604020202020204" pitchFamily="34" charset="0"/>
                <a:cs typeface="Arial" panose="020B0604020202020204" pitchFamily="34" charset="0"/>
              </a:rPr>
              <a:t>Lisämateriaali: Vanhempainliiton Koulu alkaa – tervetuloa! –oppaat (eri kieliversioita) https://vanhempainliitto.fi/vanhempaintoimijoille/koulu-alkaa-tervetuloa/</a:t>
            </a:r>
          </a:p>
        </p:txBody>
      </p:sp>
      <p:sp>
        <p:nvSpPr>
          <p:cNvPr id="4" name="Slide Number Placeholder 3"/>
          <p:cNvSpPr>
            <a:spLocks noGrp="1"/>
          </p:cNvSpPr>
          <p:nvPr>
            <p:ph type="sldNum" sz="quarter" idx="5"/>
          </p:nvPr>
        </p:nvSpPr>
        <p:spPr/>
        <p:txBody>
          <a:bodyPr/>
          <a:lstStyle/>
          <a:p>
            <a:fld id="{B06D246B-2195-4A57-88B0-FD82444570BE}" type="slidenum">
              <a:rPr lang="fi-FI" smtClean="0"/>
              <a:t>6</a:t>
            </a:fld>
            <a:endParaRPr lang="fi-FI"/>
          </a:p>
        </p:txBody>
      </p:sp>
    </p:spTree>
    <p:extLst>
      <p:ext uri="{BB962C8B-B14F-4D97-AF65-F5344CB8AC3E}">
        <p14:creationId xmlns:p14="http://schemas.microsoft.com/office/powerpoint/2010/main" val="22831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6803479"/>
          </a:xfrm>
        </p:spPr>
        <p:txBody>
          <a:bodyPr/>
          <a:lstStyle/>
          <a:p>
            <a:pPr algn="l" rtl="0" fontAlgn="base"/>
            <a:r>
              <a:rPr lang="fi-FI" b="0" i="0" u="none" strike="noStrike">
                <a:solidFill>
                  <a:srgbClr val="000000"/>
                </a:solidFill>
                <a:effectLst/>
                <a:latin typeface="Arial" panose="020B0604020202020204" pitchFamily="34" charset="0"/>
                <a:cs typeface="Arial" panose="020B0604020202020204" pitchFamily="34" charset="0"/>
              </a:rPr>
              <a:t>Valmistavan opetuksen keskeisiä asioita on hyvä avata vanhemmille</a:t>
            </a:r>
            <a:r>
              <a:rPr lang="en-US" b="0" i="0">
                <a:solidFill>
                  <a:srgbClr val="444444"/>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fi-FI" b="0" i="0">
              <a:solidFill>
                <a:srgbClr val="444444"/>
              </a:solidFill>
              <a:effectLst/>
              <a:latin typeface="Arial" panose="020B0604020202020204" pitchFamily="34" charset="0"/>
              <a:cs typeface="Arial" panose="020B0604020202020204" pitchFamily="34" charset="0"/>
            </a:endParaRPr>
          </a:p>
          <a:p>
            <a:pPr algn="l" rtl="0" fontAlgn="base"/>
            <a:r>
              <a:rPr lang="fi-FI" b="1" i="0" u="none" strike="noStrike">
                <a:solidFill>
                  <a:srgbClr val="000000"/>
                </a:solidFill>
                <a:effectLst/>
                <a:latin typeface="Arial" panose="020B0604020202020204" pitchFamily="34" charset="0"/>
                <a:cs typeface="Arial" panose="020B0604020202020204" pitchFamily="34" charset="0"/>
              </a:rPr>
              <a:t>Taustatiedoksi:</a:t>
            </a:r>
            <a:r>
              <a:rPr lang="en-US" b="1" i="0">
                <a:solidFill>
                  <a:srgbClr val="444444"/>
                </a:solidFill>
                <a:effectLst/>
                <a:latin typeface="Arial" panose="020B0604020202020204" pitchFamily="34" charset="0"/>
                <a:cs typeface="Arial" panose="020B0604020202020204" pitchFamily="34" charset="0"/>
              </a:rPr>
              <a:t>​</a:t>
            </a:r>
            <a:br>
              <a:rPr lang="en-US" b="1" i="0">
                <a:solidFill>
                  <a:srgbClr val="444444"/>
                </a:solidFill>
                <a:effectLst/>
                <a:latin typeface="Arial" panose="020B0604020202020204" pitchFamily="34" charset="0"/>
                <a:cs typeface="Arial" panose="020B0604020202020204" pitchFamily="34" charset="0"/>
              </a:rPr>
            </a:br>
            <a:endParaRPr lang="en-US" b="1" i="0">
              <a:solidFill>
                <a:srgbClr val="444444"/>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Valmistava opetus on tarkoitettu kaikille niille esi- ja perusopetusikäisille maahanmuuttajataustaisille lapsille ja nuorille, joilla ei ole vielä tarvittavia kielellisiä valmiuksia esi- tai perusopetuksessa opiskeluun. Valmistavassa opetuksessa opetellaan suomen tai ruotsin kieltä ja saadaan muita valmiuksia esi- tai perusopetukseen siirtymistä varten. </a:t>
            </a:r>
            <a:endParaRPr lang="fi-FI">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Valmistava opetus kestää yleensä yhden lukuvuoden, mutta lapsi voi siirtyä esi- tai perusopetukseen jo aikaisemmin, mikäli hänellä on riittävät valmiudet siihen.</a:t>
            </a:r>
            <a:endParaRPr lang="fi-FI">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Valmistavan opetuksen ryhmäkoot ovat usein pieniä ja niissä voidaan huomioida lasten yksilölliset tarpeet.  Valmistavaa opetusta voidaan järjestää myös yksittäiselle oppilaalle. </a:t>
            </a:r>
            <a:endParaRPr lang="en-US" u="none" strike="noStrike">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Oppilaalle laaditaan oma opinto-ohjelma, jossa määritellään oppimisen tavoitteet, opiskeltavat oppiaineet, tuntimäärät jne. </a:t>
            </a:r>
            <a:endParaRPr lang="en-US" u="none" strike="noStrike">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Jo valmistavan opetuksen aikana lapsi pääsee opiskelemaan muiden ikäistensä kanssa suomenkielisissä opetusryhmissä, niissä oppiaineissa, joissa se kielellisesti tai muuten sujuu ja pääsee tutustumaan heihin. Tärkeää on, että lapset ja nuoret saavat kontakteja suomenkielisiin oppilaisiin ja voivat koulun alusta saakka luoda ystävyyssuhteita ja osallistua koulun toimintaan.</a:t>
            </a:r>
            <a:endParaRPr lang="fi-FI">
              <a:solidFill>
                <a:srgbClr val="000000"/>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Valmistavassa opetuksessa tuetaan oppilaan oman äidinkielen opetusta mahdollisuuksien mukaan, jos esimerkiksi äidinkielinen resurssiopettaja tai koulunkäynnin ohjaaja on käytettävissä. Myös kotona on tärkeä tukea lapsen oman äidinkielen oppimista ja käyttöä. Suomalaisen koulun tavoitteena on tukea lapsen monikielisyyttä. </a:t>
            </a:r>
            <a:r>
              <a:rPr lang="en-US" b="0" i="0">
                <a:solidFill>
                  <a:srgbClr val="444444"/>
                </a:solidFill>
                <a:effectLst/>
                <a:latin typeface="Arial" panose="020B0604020202020204" pitchFamily="34" charset="0"/>
                <a:cs typeface="Arial" panose="020B0604020202020204" pitchFamily="34" charset="0"/>
              </a:rPr>
              <a:t>​</a:t>
            </a:r>
            <a:endParaRPr lang="en-US">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solidFill>
                  <a:srgbClr val="000000"/>
                </a:solidFill>
                <a:effectLst/>
                <a:latin typeface="Arial" panose="020B0604020202020204" pitchFamily="34" charset="0"/>
                <a:cs typeface="Arial" panose="020B0604020202020204" pitchFamily="34" charset="0"/>
              </a:rPr>
              <a:t>Oppilaan siirtyminen valmistavasta opetuksesta perusopetukseen suunnitellaan aina yhteistyössä huoltajien, oppilaan sekä oppilasta opettavien opettajien kanssa.</a:t>
            </a:r>
            <a:endParaRPr lang="en-US" b="0" i="0">
              <a:solidFill>
                <a:srgbClr val="444444"/>
              </a:solidFill>
              <a:effectLst/>
              <a:latin typeface="Arial" panose="020B060402020202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06D246B-2195-4A57-88B0-FD82444570BE}" type="slidenum">
              <a:rPr lang="fi-FI" smtClean="0"/>
              <a:t>7</a:t>
            </a:fld>
            <a:endParaRPr lang="fi-FI"/>
          </a:p>
        </p:txBody>
      </p:sp>
    </p:spTree>
    <p:extLst>
      <p:ext uri="{BB962C8B-B14F-4D97-AF65-F5344CB8AC3E}">
        <p14:creationId xmlns:p14="http://schemas.microsoft.com/office/powerpoint/2010/main" val="6717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Vanhemmille on hyvä avata lyhyesti, millaista tukea oppilas voi koulussa saada. Oppimisen ja koulunkäynnin tuki sekä oppilashuollon tarjoama tuki on hyvä nostaa esiin myönteisenä asiana: on hienoa, että suomalaisessa koulussa tuetaan oppilaiden kasvua, kehitystä ja hyvinvointia, on hienoa, että oppilaalla on oikeus tukeen ja tukea saa varhain, mikä ehkäisee ongelmien kasautumista. </a:t>
            </a:r>
            <a:r>
              <a:rPr lang="en-US" b="0" i="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Oppilashuolto on käsitteenä vaikea ja siitä voi kertoa vanhemmille esimerkiksi oppilashuollon henkilöstön kautta. </a:t>
            </a:r>
            <a:endParaRPr lang="fi-FI" u="none" strike="noStrike">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Vanhemmille on hyvä painottaa, että myös he voivat olla yhteydessä opettajaan tai oppilashuollon työntekijöihin, jos huoli lapsesta herää. Heiltä saa myös tarvittaessa tietoa muista kunnan lapsille ja perheille tarkoitetuista palveluista. </a:t>
            </a:r>
            <a:r>
              <a:rPr lang="fi-FI" b="0" i="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Onko koululla tarjolla / lapsen mahdollista osallistua APIP-toimintaan?</a:t>
            </a:r>
            <a:r>
              <a:rPr lang="fi-FI" b="0" i="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b="0" i="0">
                <a:effectLst/>
                <a:latin typeface="Arial" panose="020B0604020202020204" pitchFamily="34" charset="0"/>
                <a:cs typeface="Arial" panose="020B0604020202020204" pitchFamily="34" charset="0"/>
              </a:rPr>
              <a:t>Muut koulussa työskentelevät aikuiset (esim. kouluvalmentaja, koulun nuorisotyö, koulun perhetyö yms.)</a:t>
            </a:r>
          </a:p>
          <a:p>
            <a:pPr algn="l" rtl="0" fontAlgn="base"/>
            <a:endParaRPr lang="fi-FI" b="1" i="0" u="none" strike="noStrike">
              <a:effectLst/>
              <a:latin typeface="Arial" panose="020B0604020202020204" pitchFamily="34" charset="0"/>
              <a:cs typeface="Arial" panose="020B0604020202020204" pitchFamily="34" charset="0"/>
            </a:endParaRPr>
          </a:p>
          <a:p>
            <a:pPr algn="l" rtl="0" fontAlgn="base"/>
            <a:r>
              <a:rPr lang="fi-FI" b="1" i="0" u="none" strike="noStrike">
                <a:effectLst/>
                <a:latin typeface="Arial" panose="020B0604020202020204" pitchFamily="34" charset="0"/>
                <a:cs typeface="Arial" panose="020B0604020202020204" pitchFamily="34" charset="0"/>
              </a:rPr>
              <a:t>Taustatiedoksi:</a:t>
            </a:r>
            <a:r>
              <a:rPr lang="fi-FI" b="1" i="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Oppilailla on Suomessa lakisääteinen oikeus oppilashuoltoon. Oppilashuollon palvelut on tarkoitettu myös valmistavan opetuksen oppilaille.</a:t>
            </a:r>
            <a:br>
              <a:rPr lang="fi-FI" b="0" i="0" u="none" strike="noStrike">
                <a:effectLst/>
                <a:latin typeface="Arial" panose="020B0604020202020204" pitchFamily="34" charset="0"/>
                <a:cs typeface="Arial" panose="020B0604020202020204" pitchFamily="34" charset="0"/>
              </a:rPr>
            </a:br>
            <a:r>
              <a:rPr lang="fi-FI" b="0" i="0" u="none" strike="noStrike">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i-FI" b="1" i="0">
                <a:effectLst/>
                <a:latin typeface="Arial" panose="020B0604020202020204" pitchFamily="34" charset="0"/>
                <a:cs typeface="Arial" panose="020B0604020202020204" pitchFamily="34" charset="0"/>
              </a:rPr>
              <a:t>Lisämateriaali: </a:t>
            </a:r>
            <a:r>
              <a:rPr lang="fi-FI" b="0" i="0">
                <a:effectLst/>
                <a:latin typeface="Arial" panose="020B0604020202020204" pitchFamily="34" charset="0"/>
                <a:cs typeface="Arial" panose="020B0604020202020204" pitchFamily="34" charset="0"/>
              </a:rPr>
              <a:t>Näistä palveluista kerrotaan tarkemmin myös </a:t>
            </a:r>
            <a:r>
              <a:rPr lang="fi-FI" b="1" i="0">
                <a:effectLst/>
                <a:latin typeface="Arial" panose="020B0604020202020204" pitchFamily="34" charset="0"/>
                <a:cs typeface="Arial" panose="020B0604020202020204" pitchFamily="34" charset="0"/>
              </a:rPr>
              <a:t>tulostettavassa Palvelukuvaukset-liitteessä</a:t>
            </a:r>
            <a:r>
              <a:rPr lang="fi-FI" b="0" i="0">
                <a:effectLst/>
                <a:latin typeface="Arial" panose="020B0604020202020204" pitchFamily="34" charset="0"/>
                <a:cs typeface="Arial" panose="020B0604020202020204" pitchFamily="34" charset="0"/>
              </a:rPr>
              <a:t>, joka on käännetty ukrainaksi.</a:t>
            </a:r>
          </a:p>
        </p:txBody>
      </p:sp>
      <p:sp>
        <p:nvSpPr>
          <p:cNvPr id="4" name="Dian numeron paikkamerkki 3"/>
          <p:cNvSpPr>
            <a:spLocks noGrp="1"/>
          </p:cNvSpPr>
          <p:nvPr>
            <p:ph type="sldNum" sz="quarter" idx="5"/>
          </p:nvPr>
        </p:nvSpPr>
        <p:spPr/>
        <p:txBody>
          <a:bodyPr/>
          <a:lstStyle/>
          <a:p>
            <a:fld id="{B06D246B-2195-4A57-88B0-FD82444570BE}" type="slidenum">
              <a:rPr lang="fi-FI" smtClean="0"/>
              <a:t>8</a:t>
            </a:fld>
            <a:endParaRPr lang="fi-FI"/>
          </a:p>
        </p:txBody>
      </p:sp>
    </p:spTree>
    <p:extLst>
      <p:ext uri="{BB962C8B-B14F-4D97-AF65-F5344CB8AC3E}">
        <p14:creationId xmlns:p14="http://schemas.microsoft.com/office/powerpoint/2010/main" val="54119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lgn="l" rtl="0" fontAlgn="base">
              <a:buFont typeface="Arial" panose="020B0604020202020204" pitchFamily="34" charset="0"/>
              <a:buChar char="•"/>
            </a:pPr>
            <a:r>
              <a:rPr lang="fi-FI" b="0" i="0" u="none" strike="noStrike">
                <a:effectLst/>
                <a:latin typeface="Arial" panose="020B0604020202020204" pitchFamily="34" charset="0"/>
                <a:cs typeface="Arial" panose="020B0604020202020204" pitchFamily="34" charset="0"/>
              </a:rPr>
              <a:t>Vanhemmille on hyvä painottaa, että myös he voivat olla yhteydessä opettajaan tai oppilashuollon työntekijöihin, jos huoli lapsesta herää. Heiltä saa myös tarvittaessa tietoa muista kunnan lapsille ja perheille tarkoitetuista palveluista. </a:t>
            </a:r>
            <a:r>
              <a:rPr lang="fi-FI" b="0" i="0">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r>
              <a:rPr lang="fi-FI" b="0" i="0">
                <a:effectLst/>
                <a:latin typeface="Arial" panose="020B0604020202020204" pitchFamily="34" charset="0"/>
                <a:cs typeface="Arial" panose="020B0604020202020204" pitchFamily="34" charset="0"/>
              </a:rPr>
              <a:t>Pyytäkää tapaamiseen mukaan esim. perheiden palveluiden sosiaaliohjaaja tai nuorisotyöntekijä. </a:t>
            </a:r>
          </a:p>
          <a:p>
            <a:pPr algn="l" rtl="0" fontAlgn="base"/>
            <a:endParaRPr lang="fi-FI" b="0" i="0">
              <a:solidFill>
                <a:srgbClr val="444444"/>
              </a:solidFill>
              <a:effectLst/>
              <a:latin typeface="Arial" panose="020B0604020202020204" pitchFamily="34" charset="0"/>
              <a:cs typeface="Arial" panose="020B0604020202020204" pitchFamily="34" charset="0"/>
            </a:endParaRPr>
          </a:p>
          <a:p>
            <a:pPr algn="l" rtl="0" fontAlgn="base"/>
            <a:r>
              <a:rPr lang="fi-FI" b="0" i="0">
                <a:effectLst/>
                <a:latin typeface="Arial" panose="020B0604020202020204" pitchFamily="34" charset="0"/>
                <a:cs typeface="Arial" panose="020B0604020202020204" pitchFamily="34" charset="0"/>
              </a:rPr>
              <a:t>Lisämateriaali: Näistä palveluista kerrotaan tarkemmin myös </a:t>
            </a:r>
            <a:r>
              <a:rPr lang="fi-FI" b="1" i="0">
                <a:effectLst/>
                <a:latin typeface="Arial" panose="020B0604020202020204" pitchFamily="34" charset="0"/>
                <a:cs typeface="Arial" panose="020B0604020202020204" pitchFamily="34" charset="0"/>
              </a:rPr>
              <a:t>tulostettavassa Palvelukuvaukset-liitteessä</a:t>
            </a:r>
            <a:r>
              <a:rPr lang="fi-FI" b="0" i="0">
                <a:effectLst/>
                <a:latin typeface="Arial" panose="020B0604020202020204" pitchFamily="34" charset="0"/>
                <a:cs typeface="Arial" panose="020B0604020202020204" pitchFamily="34" charset="0"/>
              </a:rPr>
              <a:t>, joka on käännetty ukrainaksi.</a:t>
            </a:r>
          </a:p>
          <a:p>
            <a:pPr algn="l" rtl="0" fontAlgn="base"/>
            <a:r>
              <a:rPr lang="fi-FI" b="0" i="0">
                <a:effectLst/>
                <a:latin typeface="Arial" panose="020B0604020202020204" pitchFamily="34" charset="0"/>
                <a:cs typeface="Arial" panose="020B0604020202020204" pitchFamily="34" charset="0"/>
              </a:rPr>
              <a:t>Voitte lisätä tähän myös esim. oman kuntanne ja/tai hyvinvointialueen nettisivut.</a:t>
            </a:r>
          </a:p>
          <a:p>
            <a:pPr algn="l" rtl="0" fontAlgn="base"/>
            <a:endParaRPr lang="fi-FI" sz="2800" b="0" i="0">
              <a:solidFill>
                <a:srgbClr val="444444"/>
              </a:solidFill>
              <a:effectLst/>
              <a:latin typeface="Arial" panose="020B0604020202020204" pitchFamily="34" charset="0"/>
            </a:endParaRPr>
          </a:p>
        </p:txBody>
      </p:sp>
      <p:sp>
        <p:nvSpPr>
          <p:cNvPr id="4" name="Dian numeron paikkamerkki 3"/>
          <p:cNvSpPr>
            <a:spLocks noGrp="1"/>
          </p:cNvSpPr>
          <p:nvPr>
            <p:ph type="sldNum" sz="quarter" idx="5"/>
          </p:nvPr>
        </p:nvSpPr>
        <p:spPr/>
        <p:txBody>
          <a:bodyPr/>
          <a:lstStyle/>
          <a:p>
            <a:fld id="{B06D246B-2195-4A57-88B0-FD82444570BE}" type="slidenum">
              <a:rPr lang="fi-FI" smtClean="0"/>
              <a:t>9</a:t>
            </a:fld>
            <a:endParaRPr lang="fi-FI"/>
          </a:p>
        </p:txBody>
      </p:sp>
    </p:spTree>
    <p:extLst>
      <p:ext uri="{BB962C8B-B14F-4D97-AF65-F5344CB8AC3E}">
        <p14:creationId xmlns:p14="http://schemas.microsoft.com/office/powerpoint/2010/main" val="402728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Vanhemmille on tärkeä kertoa, että Suomessa koti ja koulu tekevät aktiivisesti yhteistyötä;  vanhemmat, lapsen opettajat ja koulun muu henkilökunta tukevat yhdessä lasten oppimista ja koulussa viihtymistä.</a:t>
            </a:r>
            <a:r>
              <a:rPr lang="en-US" sz="1200" b="0" i="0">
                <a:solidFill>
                  <a:srgbClr val="444444"/>
                </a:solidFill>
                <a:effectLst/>
                <a:latin typeface="Arial" panose="020B0604020202020204" pitchFamily="34" charset="0"/>
                <a:cs typeface="Arial" panose="020B0604020202020204" pitchFamily="34" charset="0"/>
              </a:rPr>
              <a:t>​</a:t>
            </a:r>
            <a:endParaRPr lang="en-US">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Kodin ja koulun yhteistyön toimintatapoja</a:t>
            </a:r>
            <a:r>
              <a:rPr lang="fi-FI">
                <a:solidFill>
                  <a:srgbClr val="000000"/>
                </a:solidFill>
                <a:latin typeface="Arial" panose="020B0604020202020204" pitchFamily="34" charset="0"/>
                <a:cs typeface="Arial" panose="020B0604020202020204" pitchFamily="34" charset="0"/>
              </a:rPr>
              <a:t> kannattaa</a:t>
            </a:r>
            <a:r>
              <a:rPr lang="fi-FI" sz="1200" b="0" i="0" u="none" strike="noStrike">
                <a:solidFill>
                  <a:srgbClr val="000000"/>
                </a:solidFill>
                <a:effectLst/>
                <a:latin typeface="Arial" panose="020B0604020202020204" pitchFamily="34" charset="0"/>
                <a:cs typeface="Arial" panose="020B0604020202020204" pitchFamily="34" charset="0"/>
              </a:rPr>
              <a:t> kuvailla konkreettisesti. </a:t>
            </a:r>
            <a:r>
              <a:rPr lang="fi-FI" sz="1200" b="0" i="0">
                <a:solidFill>
                  <a:srgbClr val="444444"/>
                </a:solidFill>
                <a:effectLst/>
                <a:latin typeface="Arial" panose="020B0604020202020204" pitchFamily="34" charset="0"/>
                <a:cs typeface="Arial" panose="020B0604020202020204" pitchFamily="34" charset="0"/>
              </a:rPr>
              <a:t>​</a:t>
            </a:r>
            <a:endParaRPr lang="fi-FI">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Miten kodin ja koulun välinen viestintä tapahtuu? Wilma? Puhelut? Sähköposti?</a:t>
            </a:r>
            <a:r>
              <a:rPr lang="fi-FI" sz="1200" b="0" i="0">
                <a:solidFill>
                  <a:srgbClr val="444444"/>
                </a:solidFill>
                <a:effectLst/>
                <a:latin typeface="Arial" panose="020B0604020202020204" pitchFamily="34" charset="0"/>
                <a:cs typeface="Arial" panose="020B0604020202020204" pitchFamily="34" charset="0"/>
              </a:rPr>
              <a:t>​</a:t>
            </a:r>
            <a:endParaRPr lang="fi-FI">
              <a:solidFill>
                <a:srgbClr val="444444"/>
              </a:solidFill>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fi-FI" sz="1200" b="0" i="0" u="none" strike="noStrike">
                <a:solidFill>
                  <a:srgbClr val="000000"/>
                </a:solidFill>
                <a:effectLst/>
                <a:latin typeface="Arial" panose="020B0604020202020204" pitchFamily="34" charset="0"/>
                <a:cs typeface="Arial" panose="020B0604020202020204" pitchFamily="34" charset="0"/>
              </a:rPr>
              <a:t>Jos koulussa toimii vanhempainyhdistys, myös se kannattaa mainita. Jos vanhempainyhdistyksellä on valmistavan luokan vanhemmille suunnattua toimintaa tai tapahtumia, niistä kannattaa kertoa myös vanhempainillassa. Vanhempainyhdistyksen järjestämä toiminta on tarkoitettu koulun kaikille vanhemmille ja perheille. </a:t>
            </a:r>
            <a:r>
              <a:rPr lang="fi-FI" sz="1200" b="0" i="0">
                <a:solidFill>
                  <a:srgbClr val="444444"/>
                </a:solidFill>
                <a:effectLst/>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B06D246B-2195-4A57-88B0-FD82444570BE}" type="slidenum">
              <a:rPr lang="fi-FI" smtClean="0"/>
              <a:t>10</a:t>
            </a:fld>
            <a:endParaRPr lang="fi-FI"/>
          </a:p>
        </p:txBody>
      </p:sp>
    </p:spTree>
    <p:extLst>
      <p:ext uri="{BB962C8B-B14F-4D97-AF65-F5344CB8AC3E}">
        <p14:creationId xmlns:p14="http://schemas.microsoft.com/office/powerpoint/2010/main" val="329798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72394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E8D-1609-C04B-97CC-7F396A671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D726A-2033-DF44-A305-D3373F21E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045EAE-E5DA-AF46-8BEA-FA318BFDD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DA2A-2D64-074F-9C89-EC711B6A33FD}"/>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6" name="Footer Placeholder 5">
            <a:extLst>
              <a:ext uri="{FF2B5EF4-FFF2-40B4-BE49-F238E27FC236}">
                <a16:creationId xmlns:a16="http://schemas.microsoft.com/office/drawing/2014/main" id="{76C25C44-DB81-104D-8FC5-A14920D9F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1100-A173-6449-AE5F-FE172AB82EA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1623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8F4-C8D9-884D-8C47-14E7A812C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1EE65-A0DD-4D45-A524-90BD7F487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094230-4975-5E4B-A3A0-73FBFC1B2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0042A-A447-7844-8902-E49A293D20F1}"/>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6" name="Footer Placeholder 5">
            <a:extLst>
              <a:ext uri="{FF2B5EF4-FFF2-40B4-BE49-F238E27FC236}">
                <a16:creationId xmlns:a16="http://schemas.microsoft.com/office/drawing/2014/main" id="{AEFFC29C-AB84-B747-956B-B2B78750F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50B8A-8CA8-6D4E-8A18-E8775DE1234D}"/>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25895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EBB9-1EBC-A843-92DC-A1189162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C682F-70A4-6145-B6EA-112C483E1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8C9C-A6C8-0446-8CE8-0C25F89D5E4D}"/>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6E611B79-CB7A-EE4C-B854-2361FAD72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4011A-4F33-C448-9F4E-761564DE096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2957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5B7B8-0D28-4948-8C5F-22B51BAB9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06234-D908-D943-8188-D68D7F3EA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26481-D06C-C042-8066-E768EC73CA86}"/>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861EBB75-4DB9-0F41-AB63-1275877FD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8D92B-3F31-8C44-8E7B-3E219027EF31}"/>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0455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404045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NICEF Photo slide">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2084D1F1-25D7-1445-AC17-82787DDD157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7514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549E0BE-84F6-094B-BBF2-726C47192BBA}"/>
              </a:ext>
            </a:extLst>
          </p:cNvPr>
          <p:cNvSpPr>
            <a:spLocks noGrp="1"/>
          </p:cNvSpPr>
          <p:nvPr>
            <p:ph sz="quarter" idx="11"/>
          </p:nvPr>
        </p:nvSpPr>
        <p:spPr>
          <a:xfrm>
            <a:off x="0" y="0"/>
            <a:ext cx="12192000" cy="6858000"/>
          </a:xfrm>
        </p:spPr>
        <p:txBody>
          <a:bodyPr/>
          <a:lstStyle>
            <a:lvl1pPr marL="0" indent="0" algn="ctr">
              <a:buNone/>
              <a:defRPr/>
            </a:lvl1pPr>
          </a:lstStyle>
          <a:p>
            <a:pPr lvl="0"/>
            <a:endParaRPr lang="en-US"/>
          </a:p>
          <a:p>
            <a:pPr lvl="0"/>
            <a:endParaRPr lang="en-US"/>
          </a:p>
          <a:p>
            <a:pPr lvl="0"/>
            <a:endParaRPr lang="en-US"/>
          </a:p>
          <a:p>
            <a:pPr lvl="0"/>
            <a:endParaRPr lang="en-US"/>
          </a:p>
          <a:p>
            <a:pPr lvl="0"/>
            <a:r>
              <a:rPr lang="en-US"/>
              <a:t>Graphics here</a:t>
            </a:r>
          </a:p>
        </p:txBody>
      </p:sp>
    </p:spTree>
    <p:extLst>
      <p:ext uri="{BB962C8B-B14F-4D97-AF65-F5344CB8AC3E}">
        <p14:creationId xmlns:p14="http://schemas.microsoft.com/office/powerpoint/2010/main" val="1693924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92600" y="0"/>
            <a:ext cx="7699401"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6366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7" name="Picture Placeholder 7"/>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8" name="Picture Placeholder 7"/>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9" name="Picture Placeholder 7"/>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188996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for maps">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47705" y="1901826"/>
            <a:ext cx="5295900" cy="3856039"/>
          </a:xfrm>
        </p:spPr>
        <p:txBody>
          <a:bodyPr/>
          <a:lstStyle/>
          <a:p>
            <a:endParaRPr lang="en-US"/>
          </a:p>
        </p:txBody>
      </p:sp>
      <p:sp>
        <p:nvSpPr>
          <p:cNvPr id="7" name="Picture Placeholder 1"/>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12" name="Picture Placeholder 1"/>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262455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9747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Number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45408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Zoomed Map">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183136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images">
    <p:spTree>
      <p:nvGrpSpPr>
        <p:cNvPr id="1" name=""/>
        <p:cNvGrpSpPr/>
        <p:nvPr/>
      </p:nvGrpSpPr>
      <p:grpSpPr>
        <a:xfrm>
          <a:off x="0" y="0"/>
          <a:ext cx="0" cy="0"/>
          <a:chOff x="0" y="0"/>
          <a:chExt cx="0" cy="0"/>
        </a:xfrm>
      </p:grpSpPr>
      <p:sp>
        <p:nvSpPr>
          <p:cNvPr id="7" name="Picture Placeholder 11"/>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8" name="Picture Placeholder 11"/>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74917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207969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64591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920-A82B-A747-94CC-C56694710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9C267-18EC-7348-9E53-162AECE29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82D47-8DD0-9749-AE7F-F78675B7E344}"/>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8FDC3ED1-66C3-F641-A83F-53F8F92E8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8B1FB-3FDB-434F-97EF-F2193F7DC83E}"/>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254531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B27-F6FF-5145-A6F7-250145D8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C22D2-DE54-3D49-AD9D-590C98B38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A29FB-5194-F944-B216-A10B93864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E2F98-F074-FE4F-B9AF-31026DF3CC40}"/>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6" name="Footer Placeholder 5">
            <a:extLst>
              <a:ext uri="{FF2B5EF4-FFF2-40B4-BE49-F238E27FC236}">
                <a16:creationId xmlns:a16="http://schemas.microsoft.com/office/drawing/2014/main" id="{E58D92DB-94CF-574C-AD06-814A62FC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C8FCB-0329-4042-B4B8-A87BC2F20E80}"/>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78122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06E7-226F-5B42-980F-6E829A8A8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E955A-67B2-AE41-91EC-BB0604862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3F5DE-A460-EC48-B430-2303B5DF6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8184F-EA39-B340-8A97-6AF3C3A2A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B354A-D771-B446-8A4F-8AEE7FC44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03E13-9CC7-8248-B54B-8C8D2A2F5742}"/>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8" name="Footer Placeholder 7">
            <a:extLst>
              <a:ext uri="{FF2B5EF4-FFF2-40B4-BE49-F238E27FC236}">
                <a16:creationId xmlns:a16="http://schemas.microsoft.com/office/drawing/2014/main" id="{70DCEDB4-E80F-6D48-BC70-4D6FE08F0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28259-A89B-0A48-80EB-4A5A677E645B}"/>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66660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7AA4-8527-CA4A-9556-ED5AD991B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96265-E4EC-994F-B9C5-6967FDFA69A9}"/>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4" name="Footer Placeholder 3">
            <a:extLst>
              <a:ext uri="{FF2B5EF4-FFF2-40B4-BE49-F238E27FC236}">
                <a16:creationId xmlns:a16="http://schemas.microsoft.com/office/drawing/2014/main" id="{D710E688-3679-4B44-97C3-3649853C0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C71AD-904E-864A-952B-D00DAEBCF23A}"/>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45930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5BB43-3BDD-6345-A88A-EBD8280FCB10}"/>
              </a:ext>
            </a:extLst>
          </p:cNvPr>
          <p:cNvSpPr>
            <a:spLocks noGrp="1"/>
          </p:cNvSpPr>
          <p:nvPr>
            <p:ph type="dt" sz="half" idx="10"/>
          </p:nvPr>
        </p:nvSpPr>
        <p:spPr/>
        <p:txBody>
          <a:bodyPr/>
          <a:lstStyle/>
          <a:p>
            <a:fld id="{CFE7B745-DF8B-0242-92E7-F0980AB518CD}" type="datetimeFigureOut">
              <a:rPr lang="en-US" smtClean="0"/>
              <a:t>11/18/2022</a:t>
            </a:fld>
            <a:endParaRPr lang="en-US"/>
          </a:p>
        </p:txBody>
      </p:sp>
      <p:sp>
        <p:nvSpPr>
          <p:cNvPr id="3" name="Footer Placeholder 2">
            <a:extLst>
              <a:ext uri="{FF2B5EF4-FFF2-40B4-BE49-F238E27FC236}">
                <a16:creationId xmlns:a16="http://schemas.microsoft.com/office/drawing/2014/main" id="{88B624E1-661D-E949-AF27-8D3B0BF8C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4AF7-7549-BD4F-AE35-94929A237E72}"/>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933450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313435700"/>
      </p:ext>
    </p:extLst>
  </p:cSld>
  <p:clrMap bg1="dk1" tx1="lt1" bg2="dk2" tx2="lt2" accent1="accent1" accent2="accent2" accent3="accent3" accent4="accent4" accent5="accent5" accent6="accent6" hlink="hlink" folHlink="folHlink"/>
  <p:sldLayoutIdLst>
    <p:sldLayoutId id="2147483662" r:id="rId1"/>
    <p:sldLayoutId id="2147483661"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11/18/2022</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2799527003"/>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13" descr="A picture containing person, indoor, child, young&#10;&#10;Description automatically generated">
            <a:extLst>
              <a:ext uri="{FF2B5EF4-FFF2-40B4-BE49-F238E27FC236}">
                <a16:creationId xmlns:a16="http://schemas.microsoft.com/office/drawing/2014/main" id="{10735FCE-7E2D-7341-B55C-7CAD84EDA5C6}"/>
              </a:ext>
            </a:extLst>
          </p:cNvPr>
          <p:cNvPicPr>
            <a:picLocks noChangeAspect="1"/>
          </p:cNvPicPr>
          <p:nvPr/>
        </p:nvPicPr>
        <p:blipFill>
          <a:blip r:embed="rId2"/>
          <a:srcRect t="3871" b="3871"/>
          <a:stretch/>
        </p:blipFill>
        <p:spPr>
          <a:xfrm>
            <a:off x="0" y="0"/>
            <a:ext cx="12282616" cy="6858000"/>
          </a:xfrm>
          <a:prstGeom prst="rect">
            <a:avLst/>
          </a:prstGeom>
        </p:spPr>
      </p:pic>
      <p:graphicFrame>
        <p:nvGraphicFramePr>
          <p:cNvPr id="8" name="Table 7">
            <a:extLst>
              <a:ext uri="{FF2B5EF4-FFF2-40B4-BE49-F238E27FC236}">
                <a16:creationId xmlns:a16="http://schemas.microsoft.com/office/drawing/2014/main" id="{6EF05CEF-1358-274D-825A-C55A5A2B2B83}"/>
              </a:ext>
            </a:extLst>
          </p:cNvPr>
          <p:cNvGraphicFramePr>
            <a:graphicFrameLocks noGrp="1"/>
          </p:cNvGraphicFramePr>
          <p:nvPr>
            <p:extLst>
              <p:ext uri="{D42A27DB-BD31-4B8C-83A1-F6EECF244321}">
                <p14:modId xmlns:p14="http://schemas.microsoft.com/office/powerpoint/2010/main" val="1238753724"/>
              </p:ext>
            </p:extLst>
          </p:nvPr>
        </p:nvGraphicFramePr>
        <p:xfrm>
          <a:off x="660037" y="2180032"/>
          <a:ext cx="10871926" cy="4163867"/>
        </p:xfrm>
        <a:graphic>
          <a:graphicData uri="http://schemas.openxmlformats.org/drawingml/2006/table">
            <a:tbl>
              <a:tblPr firstRow="1">
                <a:tableStyleId>{9D7B26C5-4107-4FEC-AEDC-1716B250A1EF}</a:tableStyleId>
              </a:tblPr>
              <a:tblGrid>
                <a:gridCol w="5435963">
                  <a:extLst>
                    <a:ext uri="{9D8B030D-6E8A-4147-A177-3AD203B41FA5}">
                      <a16:colId xmlns:a16="http://schemas.microsoft.com/office/drawing/2014/main" val="1922222833"/>
                    </a:ext>
                  </a:extLst>
                </a:gridCol>
                <a:gridCol w="5435963">
                  <a:extLst>
                    <a:ext uri="{9D8B030D-6E8A-4147-A177-3AD203B41FA5}">
                      <a16:colId xmlns:a16="http://schemas.microsoft.com/office/drawing/2014/main" val="2974881730"/>
                    </a:ext>
                  </a:extLst>
                </a:gridCol>
              </a:tblGrid>
              <a:tr h="348426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b="1" spc="-100">
                        <a:latin typeface="Arial" panose="020B0604020202020204" pitchFamily="34" charset="0"/>
                        <a:cs typeface="Arial" panose="020B0604020202020204" pitchFamily="34" charset="0"/>
                      </a:endParaRPr>
                    </a:p>
                    <a:p>
                      <a:pPr marL="457200" marR="0" lvl="1" indent="0" algn="l" rtl="0">
                        <a:lnSpc>
                          <a:spcPct val="100000"/>
                        </a:lnSpc>
                        <a:spcBef>
                          <a:spcPts val="0"/>
                        </a:spcBef>
                        <a:spcAft>
                          <a:spcPts val="0"/>
                        </a:spcAft>
                        <a:buFontTx/>
                        <a:buNone/>
                      </a:pPr>
                      <a:endParaRPr lang="en-US" sz="5400" b="1" spc="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i="0">
                          <a:latin typeface="Arial"/>
                          <a:cs typeface="Arial"/>
                        </a:rPr>
                        <a:t>Tervetuloa aloittamaan</a:t>
                      </a:r>
                      <a:br>
                        <a:rPr lang="en-US" sz="5400" b="1" i="0">
                          <a:latin typeface="Arial"/>
                          <a:cs typeface="Arial"/>
                        </a:rPr>
                      </a:br>
                      <a:r>
                        <a:rPr lang="en-US" sz="5400" b="1" i="0">
                          <a:latin typeface="Arial"/>
                          <a:cs typeface="Arial"/>
                        </a:rPr>
                        <a:t>koulua Suomessa!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0116532"/>
                  </a:ext>
                </a:extLst>
              </a:tr>
              <a:tr h="536747">
                <a:tc>
                  <a:txBody>
                    <a:bodyPr/>
                    <a:lstStyle/>
                    <a:p>
                      <a:pPr marL="0" marR="0" lvl="0" indent="0" algn="l" rtl="0" eaLnBrk="1" fontAlgn="auto" latinLnBrk="0" hangingPunct="1">
                        <a:lnSpc>
                          <a:spcPct val="150000"/>
                        </a:lnSpc>
                        <a:spcBef>
                          <a:spcPts val="0"/>
                        </a:spcBef>
                        <a:spcAft>
                          <a:spcPts val="0"/>
                        </a:spcAft>
                        <a:buFontTx/>
                        <a:buNone/>
                      </a:pPr>
                      <a:r>
                        <a:rPr lang="en-US" sz="1800" b="0"/>
                        <a:t>Suomen UNICEF ja Suomen Vanhempainliitto</a:t>
                      </a:r>
                      <a:endParaRPr lang="en-US" sz="1800" b="0" err="1"/>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r" rtl="0" eaLnBrk="1" fontAlgn="auto" latinLnBrk="0" hangingPunct="1">
                        <a:lnSpc>
                          <a:spcPct val="150000"/>
                        </a:lnSpc>
                        <a:spcBef>
                          <a:spcPts val="0"/>
                        </a:spcBef>
                        <a:spcAft>
                          <a:spcPts val="0"/>
                        </a:spcAft>
                        <a:buClrTx/>
                        <a:buSzTx/>
                        <a:buFontTx/>
                        <a:buNone/>
                      </a:pPr>
                      <a:r>
                        <a:rPr lang="en-US"/>
                        <a:t>Marraskuu 2022 </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8646447"/>
                  </a:ext>
                </a:extLst>
              </a:tr>
            </a:tbl>
          </a:graphicData>
        </a:graphic>
      </p:graphicFrame>
      <p:sp>
        <p:nvSpPr>
          <p:cNvPr id="20" name="TextBox 19">
            <a:extLst>
              <a:ext uri="{FF2B5EF4-FFF2-40B4-BE49-F238E27FC236}">
                <a16:creationId xmlns:a16="http://schemas.microsoft.com/office/drawing/2014/main" id="{A91AD13C-EFED-8AA3-2F5D-D3E8CB0D9B0E}"/>
              </a:ext>
            </a:extLst>
          </p:cNvPr>
          <p:cNvSpPr txBox="1"/>
          <p:nvPr/>
        </p:nvSpPr>
        <p:spPr>
          <a:xfrm>
            <a:off x="0" y="0"/>
            <a:ext cx="3817620" cy="276999"/>
          </a:xfrm>
          <a:prstGeom prst="rect">
            <a:avLst/>
          </a:prstGeom>
          <a:noFill/>
        </p:spPr>
        <p:txBody>
          <a:bodyPr wrap="square" lIns="91440" tIns="45720" rIns="91440" bIns="45720" rtlCol="0" anchor="t">
            <a:spAutoFit/>
          </a:bodyPr>
          <a:lstStyle/>
          <a:p>
            <a:r>
              <a:rPr lang="fi" sz="1200">
                <a:ea typeface="+mn-lt"/>
                <a:cs typeface="+mn-lt"/>
              </a:rPr>
              <a:t>©</a:t>
            </a:r>
            <a:r>
              <a:rPr lang="fi-FI" sz="1200">
                <a:ea typeface="+mn-lt"/>
                <a:cs typeface="+mn-lt"/>
              </a:rPr>
              <a:t> </a:t>
            </a:r>
            <a:r>
              <a:rPr lang="fi-FI" sz="1200"/>
              <a:t>UNICEF/Hanna-Kaisa Hämäläinen</a:t>
            </a:r>
            <a:endParaRPr lang="en-US"/>
          </a:p>
        </p:txBody>
      </p:sp>
      <p:pic>
        <p:nvPicPr>
          <p:cNvPr id="2" name="Picture 2" descr="A picture containing logo&#10;&#10;Description automatically generated">
            <a:extLst>
              <a:ext uri="{FF2B5EF4-FFF2-40B4-BE49-F238E27FC236}">
                <a16:creationId xmlns:a16="http://schemas.microsoft.com/office/drawing/2014/main" id="{74D8CBDB-675E-AB8B-EB2A-466A62E99740}"/>
              </a:ext>
            </a:extLst>
          </p:cNvPr>
          <p:cNvPicPr>
            <a:picLocks noChangeAspect="1"/>
          </p:cNvPicPr>
          <p:nvPr/>
        </p:nvPicPr>
        <p:blipFill>
          <a:blip r:embed="rId3"/>
          <a:stretch>
            <a:fillRect/>
          </a:stretch>
        </p:blipFill>
        <p:spPr>
          <a:xfrm>
            <a:off x="9742448" y="354821"/>
            <a:ext cx="2232103" cy="805067"/>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3B13396-88CB-D502-0CDE-29DC1B5EF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8088" y="1546693"/>
            <a:ext cx="2193911" cy="1189231"/>
          </a:xfrm>
          <a:prstGeom prst="rect">
            <a:avLst/>
          </a:prstGeom>
        </p:spPr>
      </p:pic>
    </p:spTree>
    <p:extLst>
      <p:ext uri="{BB962C8B-B14F-4D97-AF65-F5344CB8AC3E}">
        <p14:creationId xmlns:p14="http://schemas.microsoft.com/office/powerpoint/2010/main" val="22541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653480" y="2449689"/>
            <a:ext cx="4530881" cy="3722511"/>
          </a:xfrm>
        </p:spPr>
        <p:txBody>
          <a:bodyPr>
            <a:normAutofit fontScale="62500" lnSpcReduction="20000"/>
          </a:bodyPr>
          <a:lstStyle/>
          <a:p>
            <a:pPr marL="0" indent="0">
              <a:buClr>
                <a:srgbClr val="00AEEF"/>
              </a:buClr>
              <a:buNone/>
            </a:pPr>
            <a:endParaRPr lang="en-US" sz="2400" spc="-30">
              <a:solidFill>
                <a:schemeClr val="bg1"/>
              </a:solidFill>
              <a:latin typeface="Arial" panose="020B0604020202020204" pitchFamily="34" charset="0"/>
            </a:endParaRPr>
          </a:p>
          <a:p>
            <a:pPr marL="0" indent="0">
              <a:buClr>
                <a:srgbClr val="00AEEF"/>
              </a:buClr>
              <a:buNone/>
            </a:pPr>
            <a:endParaRPr lang="en-US" sz="2400" spc="-30">
              <a:solidFill>
                <a:schemeClr val="bg1"/>
              </a:solidFill>
              <a:latin typeface="Arial" panose="020B0604020202020204" pitchFamily="34" charset="0"/>
            </a:endParaRPr>
          </a:p>
          <a:p>
            <a:pPr>
              <a:lnSpc>
                <a:spcPct val="100000"/>
              </a:lnSpc>
              <a:buClr>
                <a:srgbClr val="00AEEF"/>
              </a:buClr>
              <a:buBlip>
                <a:blip r:embed="rId3"/>
              </a:buBlip>
            </a:pPr>
            <a:r>
              <a:rPr lang="fi-FI" sz="2900">
                <a:solidFill>
                  <a:schemeClr val="bg1"/>
                </a:solidFill>
                <a:latin typeface="Arial" panose="020B0604020202020204" pitchFamily="34" charset="0"/>
                <a:cs typeface="Arial" panose="020B0604020202020204" pitchFamily="34" charset="0"/>
              </a:rPr>
              <a:t>Hyvä yhteistyö kodin ja koulun välillä auttaa lasta oppimaan ja viihtymään koulussa​.</a:t>
            </a:r>
          </a:p>
          <a:p>
            <a:pPr>
              <a:lnSpc>
                <a:spcPct val="100000"/>
              </a:lnSpc>
              <a:buClr>
                <a:srgbClr val="00AEEF"/>
              </a:buClr>
              <a:buBlip>
                <a:blip r:embed="rId3"/>
              </a:buBlip>
            </a:pPr>
            <a:r>
              <a:rPr lang="fi-FI" sz="2900">
                <a:solidFill>
                  <a:schemeClr val="bg1"/>
                </a:solidFill>
                <a:latin typeface="Arial" panose="020B0604020202020204" pitchFamily="34" charset="0"/>
                <a:cs typeface="Arial" panose="020B0604020202020204" pitchFamily="34" charset="0"/>
              </a:rPr>
              <a:t>Lapsen koulunkäynnistä keskustellaan ja siihen liittyviä päätöksiä tehdään yhdessä vanhempien kanssa​.</a:t>
            </a:r>
          </a:p>
          <a:p>
            <a:pPr>
              <a:lnSpc>
                <a:spcPct val="100000"/>
              </a:lnSpc>
              <a:buClr>
                <a:srgbClr val="00AEEF"/>
              </a:buClr>
              <a:buBlip>
                <a:blip r:embed="rId3"/>
              </a:buBlip>
            </a:pPr>
            <a:r>
              <a:rPr lang="fi-FI" sz="2900">
                <a:solidFill>
                  <a:schemeClr val="bg1"/>
                </a:solidFill>
                <a:latin typeface="Arial" panose="020B0604020202020204" pitchFamily="34" charset="0"/>
                <a:cs typeface="Arial" panose="020B0604020202020204" pitchFamily="34" charset="0"/>
              </a:rPr>
              <a:t>Vanhempia tavataan vanhempainilloissa, koulun juhlissa ja tilaisuuksissa.</a:t>
            </a:r>
          </a:p>
          <a:p>
            <a:pPr>
              <a:lnSpc>
                <a:spcPct val="100000"/>
              </a:lnSpc>
              <a:buClr>
                <a:srgbClr val="00AEEF"/>
              </a:buClr>
              <a:buBlip>
                <a:blip r:embed="rId3"/>
              </a:buBlip>
            </a:pPr>
            <a:r>
              <a:rPr lang="fi-FI" sz="2900">
                <a:solidFill>
                  <a:schemeClr val="bg1"/>
                </a:solidFill>
                <a:latin typeface="Arial" panose="020B0604020202020204" pitchFamily="34" charset="0"/>
                <a:cs typeface="Arial" panose="020B0604020202020204" pitchFamily="34" charset="0"/>
              </a:rPr>
              <a:t>Koulussa toimii vanhempainyhdistys.</a:t>
            </a:r>
            <a:endParaRPr lang="en-US" sz="2900">
              <a:solidFill>
                <a:schemeClr val="bg1"/>
              </a:solidFill>
              <a:latin typeface="Arial" panose="020B0604020202020204" pitchFamily="34" charset="0"/>
              <a:cs typeface="Arial" panose="020B0604020202020204" pitchFamily="34" charset="0"/>
            </a:endParaRPr>
          </a:p>
          <a:p>
            <a:pPr marL="0" indent="0">
              <a:lnSpc>
                <a:spcPct val="100000"/>
              </a:lnSpc>
              <a:buClr>
                <a:srgbClr val="00AEEF"/>
              </a:buClr>
              <a:buNone/>
            </a:pPr>
            <a:endParaRPr lang="en-US" sz="2400">
              <a:solidFill>
                <a:schemeClr val="bg1"/>
              </a:solidFill>
            </a:endParaRP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2875135" cy="15773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Koti</a:t>
            </a:r>
            <a:r>
              <a:rPr lang="en-US" sz="3600" b="1" spc="-10">
                <a:solidFill>
                  <a:srgbClr val="00AEEF"/>
                </a:solidFill>
                <a:latin typeface="Arial" charset="0"/>
                <a:ea typeface="Arial" charset="0"/>
                <a:cs typeface="Arial" charset="0"/>
                <a:sym typeface="Montserrat-Regular"/>
              </a:rPr>
              <a:t> ja </a:t>
            </a:r>
            <a:r>
              <a:rPr lang="en-US" sz="3600" b="1" spc="-10" err="1">
                <a:solidFill>
                  <a:srgbClr val="00AEEF"/>
                </a:solidFill>
                <a:latin typeface="Arial" charset="0"/>
                <a:ea typeface="Arial" charset="0"/>
                <a:cs typeface="Arial" charset="0"/>
                <a:sym typeface="Montserrat-Regular"/>
              </a:rPr>
              <a:t>koulu</a:t>
            </a:r>
            <a:br>
              <a:rPr lang="en-US" sz="3600" b="1" spc="-10">
                <a:solidFill>
                  <a:srgbClr val="00AEEF"/>
                </a:solidFill>
                <a:latin typeface="Arial" charset="0"/>
                <a:ea typeface="Arial" charset="0"/>
                <a:cs typeface="Arial" charset="0"/>
                <a:sym typeface="Montserrat-Regular"/>
              </a:rPr>
            </a:br>
            <a:r>
              <a:rPr lang="en-US" sz="3600" b="1" spc="-10" err="1">
                <a:solidFill>
                  <a:srgbClr val="00AEEF"/>
                </a:solidFill>
                <a:latin typeface="Arial" charset="0"/>
                <a:ea typeface="Arial" charset="0"/>
                <a:cs typeface="Arial" charset="0"/>
                <a:sym typeface="Montserrat-Regular"/>
              </a:rPr>
              <a:t>toimivat</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yhdessä</a:t>
            </a:r>
            <a:endParaRPr lang="en-US" sz="3600" b="1" spc="-10">
              <a:solidFill>
                <a:srgbClr val="00AEEF"/>
              </a:solidFill>
              <a:latin typeface="Arial" charset="0"/>
              <a:ea typeface="Arial" charset="0"/>
              <a:cs typeface="Arial" charset="0"/>
              <a:sym typeface="Montserrat-Regular"/>
            </a:endParaRP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10</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l="1054" r="1054"/>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0"/>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en-US" sz="900">
                <a:solidFill>
                  <a:schemeClr val="bg1"/>
                </a:solidFill>
                <a:latin typeface="Arial" panose="020B0604020202020204"/>
              </a:rPr>
              <a:t>/Suomi 2017/Hanna-Kaisa Hämäläinen</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493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1927361"/>
            <a:ext cx="8150100" cy="4039685"/>
          </a:xfrm>
        </p:spPr>
        <p:txBody>
          <a:bodyPr vert="horz" lIns="91440" tIns="45720" rIns="91440" bIns="45720" rtlCol="0" anchor="t">
            <a:noAutofit/>
          </a:bodyPr>
          <a:lstStyle/>
          <a:p>
            <a:pPr marL="0" indent="0">
              <a:buClr>
                <a:srgbClr val="00AEEF"/>
              </a:buClr>
              <a:buNone/>
            </a:pPr>
            <a:endParaRPr lang="en-US" sz="1400" spc="-30">
              <a:solidFill>
                <a:schemeClr val="bg1"/>
              </a:solidFill>
              <a:latin typeface="Arial" panose="020B0604020202020204" pitchFamily="34" charset="0"/>
              <a:cs typeface="Arial"/>
            </a:endParaRPr>
          </a:p>
          <a:p>
            <a:pPr>
              <a:lnSpc>
                <a:spcPct val="100000"/>
              </a:lnSpc>
              <a:buClr>
                <a:srgbClr val="00AEEF"/>
              </a:buClr>
              <a:buBlip>
                <a:blip r:embed="rId3"/>
              </a:buBlip>
            </a:pPr>
            <a:r>
              <a:rPr lang="fi-FI" sz="2200">
                <a:solidFill>
                  <a:schemeClr val="bg1"/>
                </a:solidFill>
              </a:rPr>
              <a:t>Toisilta vanhemmilta saadut neuvot ja tuki ovat tärkeitä kaikille, mutta erityisesti maahan muuttaneille vanhemmille​.</a:t>
            </a:r>
            <a:endParaRPr lang="fi-FI" sz="2200">
              <a:solidFill>
                <a:schemeClr val="bg1"/>
              </a:solidFill>
              <a:cs typeface="Arial"/>
            </a:endParaRPr>
          </a:p>
          <a:p>
            <a:pPr>
              <a:lnSpc>
                <a:spcPct val="100000"/>
              </a:lnSpc>
              <a:buClr>
                <a:srgbClr val="00AEEF"/>
              </a:buClr>
              <a:buBlip>
                <a:blip r:embed="rId3"/>
              </a:buBlip>
            </a:pPr>
            <a:r>
              <a:rPr lang="fi-FI" sz="2200">
                <a:solidFill>
                  <a:schemeClr val="bg1"/>
                </a:solidFill>
              </a:rPr>
              <a:t>Koulun käytäntöjä tuntevat vanhemmat voivat tutustuttaa uusia tulokkaita koulunkäyntiin, kouluympäristöön ja paikkakunnan vapaa-ajanvietto- ja harrastusmahdollisuuksiin.</a:t>
            </a:r>
            <a:endParaRPr lang="fi-FI" sz="2200">
              <a:solidFill>
                <a:schemeClr val="bg1"/>
              </a:solidFill>
              <a:cs typeface="Arial"/>
            </a:endParaRPr>
          </a:p>
          <a:p>
            <a:pPr marL="0" indent="0">
              <a:lnSpc>
                <a:spcPct val="100000"/>
              </a:lnSpc>
              <a:buClr>
                <a:srgbClr val="00AEEF"/>
              </a:buClr>
              <a:buNone/>
            </a:pPr>
            <a:endParaRPr lang="fi-FI" sz="290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Tukea</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toisilta</a:t>
            </a:r>
            <a:r>
              <a:rPr lang="en-US" sz="3600" b="1" spc="-10">
                <a:solidFill>
                  <a:srgbClr val="00AEEF"/>
                </a:solidFill>
                <a:latin typeface="Arial" charset="0"/>
                <a:ea typeface="Arial" charset="0"/>
                <a:cs typeface="Arial" charset="0"/>
                <a:sym typeface="Montserrat-Regular"/>
              </a:rPr>
              <a:t> </a:t>
            </a:r>
            <a:br>
              <a:rPr lang="en-US" sz="3600" b="1" spc="-10">
                <a:solidFill>
                  <a:srgbClr val="00AEEF"/>
                </a:solidFill>
                <a:latin typeface="Arial" charset="0"/>
                <a:ea typeface="Arial" charset="0"/>
                <a:cs typeface="Arial" charset="0"/>
                <a:sym typeface="Montserrat-Regular"/>
              </a:rPr>
            </a:br>
            <a:r>
              <a:rPr lang="en-US" sz="3600" b="1" spc="-10" err="1">
                <a:solidFill>
                  <a:srgbClr val="00AEEF"/>
                </a:solidFill>
                <a:latin typeface="Arial" charset="0"/>
                <a:ea typeface="Arial" charset="0"/>
                <a:cs typeface="Arial" charset="0"/>
                <a:sym typeface="Montserrat-Regular"/>
              </a:rPr>
              <a:t>vanhemmilta</a:t>
            </a:r>
            <a:endParaRPr lang="en-US" sz="3600" b="1" spc="-10">
              <a:solidFill>
                <a:srgbClr val="00AEEF"/>
              </a:solidFill>
              <a:latin typeface="Arial" charset="0"/>
              <a:ea typeface="Arial" charset="0"/>
              <a:cs typeface="Arial" charset="0"/>
              <a:sym typeface="Montserrat-Regular"/>
            </a:endParaRP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11</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322297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9" y="2365977"/>
            <a:ext cx="4530881" cy="3581400"/>
          </a:xfrm>
        </p:spPr>
        <p:txBody>
          <a:bodyPr>
            <a:normAutofit fontScale="85000" lnSpcReduction="10000"/>
          </a:bodyPr>
          <a:lstStyle/>
          <a:p>
            <a:pPr marL="0" indent="0">
              <a:buClr>
                <a:srgbClr val="00AEEF"/>
              </a:buClr>
              <a:buNone/>
            </a:pPr>
            <a:endParaRPr lang="en-US" sz="2400" spc="-30">
              <a:solidFill>
                <a:schemeClr val="bg1"/>
              </a:solidFill>
              <a:latin typeface="Arial" panose="020B0604020202020204" pitchFamily="34" charset="0"/>
            </a:endParaRPr>
          </a:p>
          <a:p>
            <a:pPr marL="0" indent="0">
              <a:buClr>
                <a:srgbClr val="00AEEF"/>
              </a:buClr>
              <a:buNone/>
            </a:pPr>
            <a:endParaRPr lang="en-US" sz="2400" spc="-30">
              <a:solidFill>
                <a:schemeClr val="bg1"/>
              </a:solidFill>
              <a:latin typeface="Arial" panose="020B0604020202020204" pitchFamily="34" charset="0"/>
            </a:endParaRPr>
          </a:p>
          <a:p>
            <a:pPr>
              <a:lnSpc>
                <a:spcPct val="100000"/>
              </a:lnSpc>
              <a:buClr>
                <a:srgbClr val="00AEEF"/>
              </a:buClr>
              <a:buBlip>
                <a:blip r:embed="rId3"/>
              </a:buBlip>
            </a:pPr>
            <a:r>
              <a:rPr lang="fi-FI" sz="2400">
                <a:solidFill>
                  <a:schemeClr val="bg1"/>
                </a:solidFill>
              </a:rPr>
              <a:t>Puhu koulusta myönteisesti ja kannusta lasta käymään koulua.​</a:t>
            </a:r>
          </a:p>
          <a:p>
            <a:pPr>
              <a:lnSpc>
                <a:spcPct val="100000"/>
              </a:lnSpc>
              <a:buClr>
                <a:srgbClr val="00AEEF"/>
              </a:buClr>
              <a:buBlip>
                <a:blip r:embed="rId3"/>
              </a:buBlip>
            </a:pPr>
            <a:r>
              <a:rPr lang="fi-FI" sz="2400">
                <a:solidFill>
                  <a:schemeClr val="bg1"/>
                </a:solidFill>
              </a:rPr>
              <a:t>Tue kotona lapsen oman äidinkielen käyttöä ja oppimista​.</a:t>
            </a:r>
          </a:p>
          <a:p>
            <a:pPr>
              <a:lnSpc>
                <a:spcPct val="100000"/>
              </a:lnSpc>
              <a:buClr>
                <a:srgbClr val="00AEEF"/>
              </a:buClr>
              <a:buBlip>
                <a:blip r:embed="rId3"/>
              </a:buBlip>
            </a:pPr>
            <a:r>
              <a:rPr lang="fi-FI" sz="2400">
                <a:solidFill>
                  <a:schemeClr val="bg1"/>
                </a:solidFill>
              </a:rPr>
              <a:t>Kerro opettajalle lapsesta ja lapsen aikaisemmasta koulunkäynnistä.​</a:t>
            </a:r>
          </a:p>
          <a:p>
            <a:pPr>
              <a:lnSpc>
                <a:spcPct val="100000"/>
              </a:lnSpc>
              <a:buClr>
                <a:srgbClr val="00AEEF"/>
              </a:buClr>
              <a:buBlip>
                <a:blip r:embed="rId3"/>
              </a:buBlip>
            </a:pPr>
            <a:r>
              <a:rPr lang="fi-FI" sz="2400">
                <a:solidFill>
                  <a:schemeClr val="bg1"/>
                </a:solidFill>
              </a:rPr>
              <a:t>Ota aina yhteyttä opettajaan, jos huoli lapsen koulunkäynnistä herää. </a:t>
            </a:r>
            <a:endParaRPr lang="en-US" sz="2400">
              <a:solidFill>
                <a:schemeClr val="bg1"/>
              </a:solidFill>
            </a:endParaRP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2875135"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kumimoji="0" lang="en-US" sz="3600" b="1" i="0" u="none" strike="noStrike" kern="1200" cap="none" spc="-10" normalizeH="0" baseline="0" noProof="0" err="1">
                <a:ln>
                  <a:noFill/>
                </a:ln>
                <a:solidFill>
                  <a:srgbClr val="00AEEF"/>
                </a:solidFill>
                <a:effectLst/>
                <a:uLnTx/>
                <a:uFillTx/>
                <a:latin typeface="Arial" charset="0"/>
                <a:ea typeface="Arial" charset="0"/>
                <a:cs typeface="Arial" charset="0"/>
                <a:sym typeface="Montserrat-Regular"/>
              </a:rPr>
              <a:t>Vinkkejä</a:t>
            </a:r>
            <a:r>
              <a:rPr kumimoji="0" lang="en-US" sz="3600" b="1" i="0" u="none" strike="noStrike" kern="1200" cap="none" spc="-10" normalizeH="0" baseline="0" noProof="0">
                <a:ln>
                  <a:noFill/>
                </a:ln>
                <a:solidFill>
                  <a:srgbClr val="00AEEF"/>
                </a:solidFill>
                <a:effectLst/>
                <a:uLnTx/>
                <a:uFillTx/>
                <a:latin typeface="Arial" charset="0"/>
                <a:ea typeface="Arial" charset="0"/>
                <a:cs typeface="Arial" charset="0"/>
                <a:sym typeface="Montserrat-Regular"/>
              </a:rPr>
              <a:t> </a:t>
            </a:r>
            <a:r>
              <a:rPr kumimoji="0" lang="en-US" sz="3600" b="1" i="0" u="none" strike="noStrike" kern="1200" cap="none" spc="-10" normalizeH="0" baseline="0" noProof="0" err="1">
                <a:ln>
                  <a:noFill/>
                </a:ln>
                <a:solidFill>
                  <a:srgbClr val="00AEEF"/>
                </a:solidFill>
                <a:effectLst/>
                <a:uLnTx/>
                <a:uFillTx/>
                <a:latin typeface="Arial" charset="0"/>
                <a:ea typeface="Arial" charset="0"/>
                <a:cs typeface="Arial" charset="0"/>
                <a:sym typeface="Montserrat-Regular"/>
              </a:rPr>
              <a:t>kotiin</a:t>
            </a:r>
            <a:endParaRPr kumimoji="0" sz="3600" b="1" i="0" u="none" strike="noStrike" kern="1200" cap="none" spc="-10" normalizeH="0" baseline="0" noProof="0">
              <a:ln>
                <a:noFill/>
              </a:ln>
              <a:solidFill>
                <a:srgbClr val="00AEEF"/>
              </a:solidFill>
              <a:effectLst/>
              <a:uLnTx/>
              <a:uFillTx/>
              <a:latin typeface="Arial" charset="0"/>
              <a:ea typeface="Arial" charset="0"/>
              <a:cs typeface="Arial" charset="0"/>
              <a:sym typeface="Montserrat-Regular"/>
            </a:endParaRP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12</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l="6769" r="6769"/>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6627168"/>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en-US" sz="900">
                <a:solidFill>
                  <a:schemeClr val="bg1"/>
                </a:solidFill>
                <a:latin typeface="Arial" panose="020B0604020202020204"/>
              </a:rPr>
              <a:t>/Suomi 2017/Hanna-Kaisa Hämäläinen</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811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7" y="2073701"/>
            <a:ext cx="9675495" cy="4038600"/>
          </a:xfrm>
        </p:spPr>
        <p:txBody>
          <a:bodyPr>
            <a:normAutofit/>
          </a:bodyPr>
          <a:lstStyle/>
          <a:p>
            <a:pPr marL="0" indent="0">
              <a:buClr>
                <a:srgbClr val="00AEEF"/>
              </a:buClr>
              <a:buNone/>
            </a:pPr>
            <a:endParaRPr lang="en-US" sz="2400" spc="-30">
              <a:solidFill>
                <a:schemeClr val="bg1"/>
              </a:solidFill>
              <a:latin typeface="Arial" panose="020B0604020202020204" pitchFamily="34" charset="0"/>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Kysymyksiä</a:t>
            </a:r>
            <a:r>
              <a:rPr lang="en-US" sz="3600" b="1" spc="-10">
                <a:solidFill>
                  <a:srgbClr val="00AEEF"/>
                </a:solidFill>
                <a:latin typeface="Arial" charset="0"/>
                <a:ea typeface="Arial" charset="0"/>
                <a:cs typeface="Arial" charset="0"/>
                <a:sym typeface="Montserrat-Regular"/>
              </a:rPr>
              <a:t> ja </a:t>
            </a:r>
            <a:br>
              <a:rPr lang="en-US" sz="3600" b="1" spc="-10">
                <a:solidFill>
                  <a:srgbClr val="00AEEF"/>
                </a:solidFill>
                <a:latin typeface="Arial" charset="0"/>
                <a:ea typeface="Arial" charset="0"/>
                <a:cs typeface="Arial" charset="0"/>
                <a:sym typeface="Montserrat-Regular"/>
              </a:rPr>
            </a:br>
            <a:r>
              <a:rPr lang="en-US" sz="3600" b="1" spc="-10" err="1">
                <a:solidFill>
                  <a:srgbClr val="00AEEF"/>
                </a:solidFill>
                <a:latin typeface="Arial" charset="0"/>
                <a:ea typeface="Arial" charset="0"/>
                <a:cs typeface="Arial" charset="0"/>
                <a:sym typeface="Montserrat-Regular"/>
              </a:rPr>
              <a:t>yhteistä</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keskustelua</a:t>
            </a:r>
            <a:endParaRPr lang="en-US" sz="3600" b="1" spc="-10">
              <a:solidFill>
                <a:srgbClr val="00AEEF"/>
              </a:solidFill>
              <a:latin typeface="Arial" charset="0"/>
              <a:ea typeface="Arial" charset="0"/>
              <a:cs typeface="Arial" charset="0"/>
              <a:sym typeface="Montserrat-Regular"/>
            </a:endParaRP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13</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420016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74B233-963D-ED77-6388-BC9B8A5D87C3}"/>
              </a:ext>
            </a:extLst>
          </p:cNvPr>
          <p:cNvSpPr>
            <a:spLocks noGrp="1"/>
          </p:cNvSpPr>
          <p:nvPr>
            <p:ph type="ctrTitle"/>
          </p:nvPr>
        </p:nvSpPr>
        <p:spPr/>
        <p:txBody>
          <a:bodyPr/>
          <a:lstStyle/>
          <a:p>
            <a:r>
              <a:rPr lang="fi-FI"/>
              <a:t>Kiitos!</a:t>
            </a:r>
          </a:p>
        </p:txBody>
      </p:sp>
      <p:pic>
        <p:nvPicPr>
          <p:cNvPr id="5" name="Picture 4" descr="Logo&#10;&#10;Description automatically generated with medium confidence">
            <a:extLst>
              <a:ext uri="{FF2B5EF4-FFF2-40B4-BE49-F238E27FC236}">
                <a16:creationId xmlns:a16="http://schemas.microsoft.com/office/drawing/2014/main" id="{D2E03D5B-6650-2CCC-7EF4-8B6EB10FC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3748" y="1351547"/>
            <a:ext cx="2268252" cy="1226401"/>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69027877-8857-503A-E4D0-5152DFB23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140" y="255987"/>
            <a:ext cx="2068005" cy="736280"/>
          </a:xfrm>
          <a:prstGeom prst="rect">
            <a:avLst/>
          </a:prstGeom>
        </p:spPr>
      </p:pic>
    </p:spTree>
    <p:extLst>
      <p:ext uri="{BB962C8B-B14F-4D97-AF65-F5344CB8AC3E}">
        <p14:creationId xmlns:p14="http://schemas.microsoft.com/office/powerpoint/2010/main" val="366452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E4CF39F-BDAF-284A-868D-5C750E985DB7}"/>
              </a:ext>
            </a:extLst>
          </p:cNvPr>
          <p:cNvSpPr>
            <a:spLocks noGrp="1"/>
          </p:cNvSpPr>
          <p:nvPr>
            <p:ph type="pic" sz="quarter" idx="10"/>
          </p:nvPr>
        </p:nvSpPr>
        <p:spPr>
          <a:xfrm>
            <a:off x="6717018" y="0"/>
            <a:ext cx="5474982" cy="6858000"/>
          </a:xfrm>
          <a:solidFill>
            <a:schemeClr val="bg2"/>
          </a:solidFill>
        </p:spPr>
      </p:sp>
      <p:sp>
        <p:nvSpPr>
          <p:cNvPr id="9" name="TextBox 8">
            <a:extLst>
              <a:ext uri="{FF2B5EF4-FFF2-40B4-BE49-F238E27FC236}">
                <a16:creationId xmlns:a16="http://schemas.microsoft.com/office/drawing/2014/main" id="{29F7E11C-0E61-2342-B8D7-04276CA5BB27}"/>
              </a:ext>
            </a:extLst>
          </p:cNvPr>
          <p:cNvSpPr txBox="1"/>
          <p:nvPr/>
        </p:nvSpPr>
        <p:spPr>
          <a:xfrm rot="16200000">
            <a:off x="11049000" y="5230001"/>
            <a:ext cx="1905000" cy="2286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UNICEF/PHOTO CREDIT</a:t>
            </a:r>
          </a:p>
        </p:txBody>
      </p:sp>
      <p:graphicFrame>
        <p:nvGraphicFramePr>
          <p:cNvPr id="12" name="Table 11">
            <a:extLst>
              <a:ext uri="{FF2B5EF4-FFF2-40B4-BE49-F238E27FC236}">
                <a16:creationId xmlns:a16="http://schemas.microsoft.com/office/drawing/2014/main" id="{338CB820-7AED-364C-8052-CC2CE259BAAB}"/>
              </a:ext>
            </a:extLst>
          </p:cNvPr>
          <p:cNvGraphicFramePr>
            <a:graphicFrameLocks noGrp="1"/>
          </p:cNvGraphicFramePr>
          <p:nvPr>
            <p:extLst>
              <p:ext uri="{D42A27DB-BD31-4B8C-83A1-F6EECF244321}">
                <p14:modId xmlns:p14="http://schemas.microsoft.com/office/powerpoint/2010/main" val="373511163"/>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2</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
        <p:nvSpPr>
          <p:cNvPr id="7" name="Shape 79">
            <a:extLst>
              <a:ext uri="{FF2B5EF4-FFF2-40B4-BE49-F238E27FC236}">
                <a16:creationId xmlns:a16="http://schemas.microsoft.com/office/drawing/2014/main" id="{FACBBF00-52F6-B54D-8EE1-FD215EDB8134}"/>
              </a:ext>
            </a:extLst>
          </p:cNvPr>
          <p:cNvSpPr/>
          <p:nvPr/>
        </p:nvSpPr>
        <p:spPr>
          <a:xfrm>
            <a:off x="816145" y="663578"/>
            <a:ext cx="3281722" cy="15773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Esittäytyminen</a:t>
            </a:r>
            <a:r>
              <a:rPr lang="en-US" sz="3600" b="1" spc="-10">
                <a:solidFill>
                  <a:srgbClr val="00AEEF"/>
                </a:solidFill>
                <a:latin typeface="Arial" charset="0"/>
                <a:ea typeface="Arial" charset="0"/>
                <a:cs typeface="Arial" charset="0"/>
                <a:sym typeface="Montserrat-Regular"/>
              </a:rPr>
              <a:t> </a:t>
            </a:r>
            <a:br>
              <a:rPr lang="en-US" sz="3600" b="1" spc="-10">
                <a:solidFill>
                  <a:srgbClr val="00AEEF"/>
                </a:solidFill>
                <a:latin typeface="Arial" charset="0"/>
                <a:ea typeface="Arial" charset="0"/>
                <a:cs typeface="Arial" charset="0"/>
                <a:sym typeface="Montserrat-Regular"/>
              </a:rPr>
            </a:b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tutustutaan</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toisiimme</a:t>
            </a:r>
            <a:endParaRPr lang="en-US" sz="3600" b="1" spc="-10">
              <a:solidFill>
                <a:srgbClr val="00AEEF"/>
              </a:solidFill>
              <a:latin typeface="Arial" charset="0"/>
              <a:ea typeface="Arial" charset="0"/>
              <a:cs typeface="Arial" charset="0"/>
              <a:sym typeface="Montserrat-Regular"/>
            </a:endParaRPr>
          </a:p>
        </p:txBody>
      </p:sp>
      <p:sp>
        <p:nvSpPr>
          <p:cNvPr id="2" name="Content Placeholder 2">
            <a:extLst>
              <a:ext uri="{FF2B5EF4-FFF2-40B4-BE49-F238E27FC236}">
                <a16:creationId xmlns:a16="http://schemas.microsoft.com/office/drawing/2014/main" id="{4C51F4BF-A4E2-7673-E98C-57038C3805CA}"/>
              </a:ext>
            </a:extLst>
          </p:cNvPr>
          <p:cNvSpPr txBox="1">
            <a:spLocks/>
          </p:cNvSpPr>
          <p:nvPr/>
        </p:nvSpPr>
        <p:spPr>
          <a:xfrm>
            <a:off x="777187" y="3796173"/>
            <a:ext cx="4530881" cy="19915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AEEF"/>
              </a:buClr>
              <a:buFont typeface="Arial" panose="020B0604020202020204" pitchFamily="34" charset="0"/>
              <a:buNone/>
            </a:pPr>
            <a:endParaRPr lang="en-US" sz="2400" spc="-30">
              <a:solidFill>
                <a:schemeClr val="bg1"/>
              </a:solidFill>
              <a:latin typeface="Arial" panose="020B0604020202020204" pitchFamily="34" charset="0"/>
            </a:endParaRPr>
          </a:p>
          <a:p>
            <a:pPr>
              <a:lnSpc>
                <a:spcPct val="100000"/>
              </a:lnSpc>
              <a:buClr>
                <a:srgbClr val="00AEEF"/>
              </a:buClr>
              <a:buFont typeface="Arial" panose="020B0604020202020204" pitchFamily="34" charset="0"/>
              <a:buBlip>
                <a:blip r:embed="rId3"/>
              </a:buBlip>
            </a:pPr>
            <a:r>
              <a:rPr lang="en-US" sz="2400" i="1">
                <a:solidFill>
                  <a:schemeClr val="bg1"/>
                </a:solidFill>
              </a:rPr>
              <a:t> </a:t>
            </a:r>
            <a:r>
              <a:rPr lang="en-US" sz="2400" i="1" err="1">
                <a:solidFill>
                  <a:schemeClr val="bg1"/>
                </a:solidFill>
              </a:rPr>
              <a:t>Keitä</a:t>
            </a:r>
            <a:r>
              <a:rPr lang="en-US" sz="2400" i="1">
                <a:solidFill>
                  <a:schemeClr val="bg1"/>
                </a:solidFill>
              </a:rPr>
              <a:t> me </a:t>
            </a:r>
            <a:r>
              <a:rPr lang="en-US" sz="2400" i="1" err="1">
                <a:solidFill>
                  <a:schemeClr val="bg1"/>
                </a:solidFill>
              </a:rPr>
              <a:t>olemme</a:t>
            </a:r>
            <a:r>
              <a:rPr lang="en-US" sz="2400" i="1">
                <a:solidFill>
                  <a:schemeClr val="bg1"/>
                </a:solidFill>
              </a:rPr>
              <a:t>?</a:t>
            </a:r>
          </a:p>
          <a:p>
            <a:pPr>
              <a:lnSpc>
                <a:spcPct val="100000"/>
              </a:lnSpc>
              <a:buClr>
                <a:srgbClr val="00AEEF"/>
              </a:buClr>
              <a:buFont typeface="Arial" panose="020B0604020202020204" pitchFamily="34" charset="0"/>
              <a:buBlip>
                <a:blip r:embed="rId3"/>
              </a:buBlip>
            </a:pPr>
            <a:r>
              <a:rPr lang="en-US" sz="2400" i="1">
                <a:solidFill>
                  <a:schemeClr val="bg1"/>
                </a:solidFill>
              </a:rPr>
              <a:t> </a:t>
            </a:r>
            <a:r>
              <a:rPr lang="en-US" sz="2400" i="1" err="1">
                <a:solidFill>
                  <a:schemeClr val="bg1"/>
                </a:solidFill>
              </a:rPr>
              <a:t>Keitä</a:t>
            </a:r>
            <a:r>
              <a:rPr lang="en-US" sz="2400" i="1">
                <a:solidFill>
                  <a:schemeClr val="bg1"/>
                </a:solidFill>
              </a:rPr>
              <a:t> </a:t>
            </a:r>
            <a:r>
              <a:rPr lang="en-US" sz="2400" i="1" err="1">
                <a:solidFill>
                  <a:schemeClr val="bg1"/>
                </a:solidFill>
              </a:rPr>
              <a:t>koulussamme</a:t>
            </a:r>
            <a:r>
              <a:rPr lang="en-US" sz="2400" i="1">
                <a:solidFill>
                  <a:schemeClr val="bg1"/>
                </a:solidFill>
              </a:rPr>
              <a:t>   </a:t>
            </a:r>
            <a:r>
              <a:rPr lang="en-US" sz="2400" i="1" err="1">
                <a:solidFill>
                  <a:schemeClr val="bg1"/>
                </a:solidFill>
              </a:rPr>
              <a:t>opiskelee</a:t>
            </a:r>
            <a:r>
              <a:rPr lang="en-US" sz="2400" i="1">
                <a:solidFill>
                  <a:schemeClr val="bg1"/>
                </a:solidFill>
              </a:rPr>
              <a:t>?</a:t>
            </a:r>
          </a:p>
        </p:txBody>
      </p:sp>
    </p:spTree>
    <p:extLst>
      <p:ext uri="{BB962C8B-B14F-4D97-AF65-F5344CB8AC3E}">
        <p14:creationId xmlns:p14="http://schemas.microsoft.com/office/powerpoint/2010/main" val="402949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169024E-6BC8-B1EC-6A7C-05156B7B8C9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646" r="5646"/>
          <a:stretch/>
        </p:blipFill>
        <p:spPr>
          <a:xfrm>
            <a:off x="6716713" y="0"/>
            <a:ext cx="5475287" cy="6858000"/>
          </a:xfrm>
          <a:solidFill>
            <a:schemeClr val="bg2"/>
          </a:solidFill>
        </p:spPr>
      </p:pic>
      <p:sp>
        <p:nvSpPr>
          <p:cNvPr id="9" name="TextBox 8">
            <a:extLst>
              <a:ext uri="{FF2B5EF4-FFF2-40B4-BE49-F238E27FC236}">
                <a16:creationId xmlns:a16="http://schemas.microsoft.com/office/drawing/2014/main" id="{29F7E11C-0E61-2342-B8D7-04276CA5BB27}"/>
              </a:ext>
            </a:extLst>
          </p:cNvPr>
          <p:cNvSpPr txBox="1"/>
          <p:nvPr/>
        </p:nvSpPr>
        <p:spPr>
          <a:xfrm>
            <a:off x="6716713" y="33637"/>
            <a:ext cx="30282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en-US" sz="900">
                <a:solidFill>
                  <a:schemeClr val="bg1"/>
                </a:solidFill>
                <a:latin typeface="Arial" panose="020B0604020202020204"/>
              </a:rPr>
              <a:t>/Suomi 2017/Hanna-Kaisa Hämäläinen</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7" name="Shape 79">
            <a:extLst>
              <a:ext uri="{FF2B5EF4-FFF2-40B4-BE49-F238E27FC236}">
                <a16:creationId xmlns:a16="http://schemas.microsoft.com/office/drawing/2014/main" id="{FACBBF00-52F6-B54D-8EE1-FD215EDB8134}"/>
              </a:ext>
            </a:extLst>
          </p:cNvPr>
          <p:cNvSpPr/>
          <p:nvPr/>
        </p:nvSpPr>
        <p:spPr>
          <a:xfrm>
            <a:off x="816145" y="663578"/>
            <a:ext cx="2904620"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en-US" sz="3600" b="1" i="0" u="none" strike="noStrike" kern="1200" cap="none" spc="-10" normalizeH="0" baseline="0" noProof="0" err="1">
                <a:ln>
                  <a:noFill/>
                </a:ln>
                <a:solidFill>
                  <a:srgbClr val="00AEEF"/>
                </a:solidFill>
                <a:effectLst/>
                <a:uLnTx/>
                <a:uFillTx/>
                <a:latin typeface="Arial" charset="0"/>
                <a:ea typeface="Arial" charset="0"/>
                <a:cs typeface="Arial" charset="0"/>
                <a:sym typeface="Montserrat-Regular"/>
              </a:rPr>
              <a:t>Lapsen</a:t>
            </a:r>
            <a:r>
              <a:rPr kumimoji="0" lang="en-US" sz="3600" b="1" i="0" u="none" strike="noStrike" kern="1200" cap="none" spc="-10" normalizeH="0" baseline="0" noProof="0">
                <a:ln>
                  <a:noFill/>
                </a:ln>
                <a:solidFill>
                  <a:srgbClr val="00AEEF"/>
                </a:solidFill>
                <a:effectLst/>
                <a:uLnTx/>
                <a:uFillTx/>
                <a:latin typeface="Arial" charset="0"/>
                <a:ea typeface="Arial" charset="0"/>
                <a:cs typeface="Arial" charset="0"/>
                <a:sym typeface="Montserrat-Regular"/>
              </a:rPr>
              <a:t> </a:t>
            </a:r>
            <a:r>
              <a:rPr kumimoji="0" lang="en-US" sz="3600" b="1" i="0" u="none" strike="noStrike" kern="1200" cap="none" spc="-10" normalizeH="0" baseline="0" noProof="0" err="1">
                <a:ln>
                  <a:noFill/>
                </a:ln>
                <a:solidFill>
                  <a:srgbClr val="00AEEF"/>
                </a:solidFill>
                <a:effectLst/>
                <a:uLnTx/>
                <a:uFillTx/>
                <a:latin typeface="Arial" charset="0"/>
                <a:ea typeface="Arial" charset="0"/>
                <a:cs typeface="Arial" charset="0"/>
                <a:sym typeface="Montserrat-Regular"/>
              </a:rPr>
              <a:t>oikeudet</a:t>
            </a:r>
            <a:endParaRPr kumimoji="0" sz="3600" b="1" i="0" u="none" strike="noStrike" kern="1200" cap="none" spc="-10" normalizeH="0" baseline="0" noProof="0">
              <a:ln>
                <a:noFill/>
              </a:ln>
              <a:solidFill>
                <a:srgbClr val="00AEEF"/>
              </a:solidFill>
              <a:effectLst/>
              <a:uLnTx/>
              <a:uFillTx/>
              <a:latin typeface="Arial" charset="0"/>
              <a:ea typeface="Arial" charset="0"/>
              <a:cs typeface="Arial" charset="0"/>
              <a:sym typeface="Montserrat-Regular"/>
            </a:endParaRPr>
          </a:p>
        </p:txBody>
      </p:sp>
      <p:sp>
        <p:nvSpPr>
          <p:cNvPr id="8" name="TextBox 7">
            <a:extLst>
              <a:ext uri="{FF2B5EF4-FFF2-40B4-BE49-F238E27FC236}">
                <a16:creationId xmlns:a16="http://schemas.microsoft.com/office/drawing/2014/main" id="{276C22F9-F4FC-754C-8275-D35C84BAD9DE}"/>
              </a:ext>
            </a:extLst>
          </p:cNvPr>
          <p:cNvSpPr txBox="1"/>
          <p:nvPr/>
        </p:nvSpPr>
        <p:spPr>
          <a:xfrm>
            <a:off x="816145" y="4082243"/>
            <a:ext cx="5204033" cy="1846659"/>
          </a:xfrm>
          <a:prstGeom prst="rect">
            <a:avLst/>
          </a:prstGeom>
          <a:noFill/>
        </p:spPr>
        <p:txBody>
          <a:bodyPr wrap="square" lIns="0" tIns="0" rIns="0" bIns="0" rtlCol="0">
            <a:spAutoFit/>
          </a:bodyPr>
          <a:lstStyle/>
          <a:p>
            <a:r>
              <a:rPr lang="fi-FI" sz="2400" spc="-10">
                <a:solidFill>
                  <a:schemeClr val="bg1"/>
                </a:solidFill>
                <a:latin typeface="Arial" charset="0"/>
                <a:ea typeface="Arial" charset="0"/>
                <a:cs typeface="Arial" charset="0"/>
                <a:sym typeface="Montserrat-Regular"/>
              </a:rPr>
              <a:t>YK:n lapsen oikeuksien sopimus koskee </a:t>
            </a:r>
            <a:r>
              <a:rPr lang="fi-FI" sz="2400" b="1" spc="-10">
                <a:solidFill>
                  <a:srgbClr val="00B0F0"/>
                </a:solidFill>
                <a:latin typeface="Arial" charset="0"/>
                <a:ea typeface="Arial" charset="0"/>
                <a:cs typeface="Arial" charset="0"/>
                <a:sym typeface="Montserrat-Regular"/>
              </a:rPr>
              <a:t>jokaista alle 18-vuotiasta</a:t>
            </a:r>
            <a:r>
              <a:rPr lang="fi-FI" sz="2400" spc="-10">
                <a:solidFill>
                  <a:schemeClr val="bg1"/>
                </a:solidFill>
                <a:latin typeface="Arial" charset="0"/>
                <a:ea typeface="Arial" charset="0"/>
                <a:cs typeface="Arial" charset="0"/>
                <a:sym typeface="Montserrat-Regular"/>
              </a:rPr>
              <a:t>. Sen 54:ään kohtaan on listattu, mitä lapset tarvitsevat voidakseen elää hyvää elämää.</a:t>
            </a:r>
          </a:p>
        </p:txBody>
      </p:sp>
      <p:graphicFrame>
        <p:nvGraphicFramePr>
          <p:cNvPr id="5" name="Table 4">
            <a:extLst>
              <a:ext uri="{FF2B5EF4-FFF2-40B4-BE49-F238E27FC236}">
                <a16:creationId xmlns:a16="http://schemas.microsoft.com/office/drawing/2014/main" id="{C34EAE7E-5D83-5939-4C78-D69BD54B4567}"/>
              </a:ext>
            </a:extLst>
          </p:cNvPr>
          <p:cNvGraphicFramePr>
            <a:graphicFrameLocks noGrp="1"/>
          </p:cNvGraphicFramePr>
          <p:nvPr>
            <p:extLst>
              <p:ext uri="{D42A27DB-BD31-4B8C-83A1-F6EECF244321}">
                <p14:modId xmlns:p14="http://schemas.microsoft.com/office/powerpoint/2010/main" val="1592342678"/>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3</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242342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hape 103">
            <a:extLst>
              <a:ext uri="{FF2B5EF4-FFF2-40B4-BE49-F238E27FC236}">
                <a16:creationId xmlns:a16="http://schemas.microsoft.com/office/drawing/2014/main" id="{B3461FD9-D5FB-F447-AF31-83F2E7BF5636}"/>
              </a:ext>
            </a:extLst>
          </p:cNvPr>
          <p:cNvSpPr/>
          <p:nvPr/>
        </p:nvSpPr>
        <p:spPr>
          <a:xfrm>
            <a:off x="5394256" y="1813570"/>
            <a:ext cx="6340544" cy="550920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0" indent="0">
              <a:buClr>
                <a:srgbClr val="00AEEF"/>
              </a:buClr>
              <a:buNone/>
            </a:pPr>
            <a:r>
              <a:rPr lang="fi-FI" sz="2000" b="1" spc="-30">
                <a:solidFill>
                  <a:srgbClr val="00B0F0"/>
                </a:solidFill>
                <a:latin typeface="Arial" panose="020B0604020202020204" pitchFamily="34" charset="0"/>
              </a:rPr>
              <a:t>Koulutus</a:t>
            </a:r>
          </a:p>
          <a:p>
            <a:pPr marL="0" indent="0">
              <a:buClr>
                <a:srgbClr val="00AEEF"/>
              </a:buClr>
              <a:buNone/>
            </a:pPr>
            <a:r>
              <a:rPr lang="fi-FI" sz="2000" spc="-30">
                <a:solidFill>
                  <a:schemeClr val="bg1"/>
                </a:solidFill>
                <a:latin typeface="Arial" panose="020B0604020202020204" pitchFamily="34" charset="0"/>
              </a:rPr>
              <a:t>Lapsella on oikeus koulutukseen ja laadukkaaseen opetukseen.</a:t>
            </a:r>
          </a:p>
          <a:p>
            <a:pPr marL="0" indent="0">
              <a:buClr>
                <a:srgbClr val="00AEEF"/>
              </a:buClr>
              <a:buNone/>
            </a:pPr>
            <a:endParaRPr lang="fi-FI" sz="2000" b="1" spc="-30">
              <a:solidFill>
                <a:srgbClr val="00B0F0"/>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kumimoji="0" lang="en-US" sz="2000" b="1" i="0" u="none" strike="noStrike" kern="1200" cap="none" spc="0" normalizeH="0" baseline="0" noProof="0" err="1">
                <a:ln>
                  <a:noFill/>
                </a:ln>
                <a:solidFill>
                  <a:srgbClr val="00B0F0"/>
                </a:solidFill>
                <a:effectLst/>
                <a:uLnTx/>
                <a:uFillTx/>
                <a:latin typeface="Arial" charset="0"/>
                <a:ea typeface="Arial" charset="0"/>
                <a:cs typeface="Arial" charset="0"/>
                <a:sym typeface="Univers LT Std 55 Roman"/>
              </a:rPr>
              <a:t>Terveys</a:t>
            </a:r>
            <a:endParaRPr kumimoji="0" lang="en-US"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kumimoji="0" lang="fi-FI" sz="2000" b="0" i="0" u="none" strike="noStrike" kern="1200" cap="none" spc="0" normalizeH="0" baseline="0" noProof="0">
                <a:ln>
                  <a:noFill/>
                </a:ln>
                <a:solidFill>
                  <a:srgbClr val="000000"/>
                </a:solidFill>
                <a:effectLst/>
                <a:uLnTx/>
                <a:uFillTx/>
                <a:latin typeface="Arial" charset="0"/>
                <a:ea typeface="Arial" charset="0"/>
                <a:cs typeface="Arial" charset="0"/>
                <a:sym typeface="Univers LT Std 55 Roman"/>
              </a:rPr>
              <a:t>Lapsella on oikeus elää mahdollisimman terveenä ja saada tarvittaessa hoitoa.</a:t>
            </a:r>
          </a:p>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en-US" sz="20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fi-FI" sz="2000" b="1" spc="-30">
                <a:solidFill>
                  <a:srgbClr val="00B0F0"/>
                </a:solidFill>
                <a:latin typeface="Arial" panose="020B0604020202020204" pitchFamily="34" charset="0"/>
              </a:rPr>
              <a:t>Vapaa-aika</a:t>
            </a:r>
            <a:endParaRPr kumimoji="0" lang="en-US"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fi-FI" sz="2000" spc="-30">
                <a:solidFill>
                  <a:schemeClr val="bg1"/>
                </a:solidFill>
                <a:latin typeface="Arial" panose="020B0604020202020204" pitchFamily="34" charset="0"/>
              </a:rPr>
              <a:t>Lapsella on oikeus lepoon ja vapaa-aikaan.</a:t>
            </a:r>
          </a:p>
          <a:p>
            <a:pPr marL="0" indent="0">
              <a:buClr>
                <a:srgbClr val="00AEEF"/>
              </a:buClr>
              <a:buNone/>
            </a:pPr>
            <a:endParaRPr lang="fi-FI" sz="2000" spc="-30">
              <a:solidFill>
                <a:schemeClr val="bg1"/>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fi-FI" sz="2000" b="1" spc="-30">
                <a:solidFill>
                  <a:srgbClr val="00B0F0"/>
                </a:solidFill>
                <a:latin typeface="Arial" panose="020B0604020202020204" pitchFamily="34" charset="0"/>
              </a:rPr>
              <a:t>Turva</a:t>
            </a:r>
            <a:endParaRPr kumimoji="0" lang="en-US" sz="20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fi-FI" sz="2000" spc="-30">
                <a:solidFill>
                  <a:schemeClr val="bg1"/>
                </a:solidFill>
                <a:latin typeface="Arial" panose="020B0604020202020204" pitchFamily="34" charset="0"/>
              </a:rPr>
              <a:t>Lapsella on oikeus olla turvassa. Kukaan ei saa satuttaa tai kiusata lasta</a:t>
            </a:r>
            <a:r>
              <a:rPr kumimoji="0" lang="fi-FI" sz="2000" b="0" i="0" u="none" strike="noStrike" kern="1200" cap="none" spc="0" normalizeH="0" baseline="0" noProof="0">
                <a:ln>
                  <a:noFill/>
                </a:ln>
                <a:solidFill>
                  <a:srgbClr val="000000"/>
                </a:solidFill>
                <a:effectLst/>
                <a:uLnTx/>
                <a:uFillTx/>
                <a:latin typeface="Arial" charset="0"/>
                <a:ea typeface="Arial" charset="0"/>
                <a:cs typeface="Arial" charset="0"/>
                <a:sym typeface="Univers LT Std 55 Roman"/>
              </a:rPr>
              <a:t>.</a:t>
            </a:r>
          </a:p>
          <a:p>
            <a:pPr marL="0" indent="0">
              <a:buClr>
                <a:srgbClr val="00AEEF"/>
              </a:buClr>
              <a:buNone/>
            </a:pPr>
            <a:endParaRPr lang="fi-FI" sz="2000" spc="-30">
              <a:solidFill>
                <a:schemeClr val="bg1"/>
              </a:solidFill>
              <a:latin typeface="Arial" panose="020B0604020202020204" pitchFamily="34" charset="0"/>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kumimoji="0" lang="en-US" sz="24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rPr>
              <a:t> </a:t>
            </a:r>
          </a:p>
        </p:txBody>
      </p:sp>
      <p:sp>
        <p:nvSpPr>
          <p:cNvPr id="6" name="Shape 79">
            <a:extLst>
              <a:ext uri="{FF2B5EF4-FFF2-40B4-BE49-F238E27FC236}">
                <a16:creationId xmlns:a16="http://schemas.microsoft.com/office/drawing/2014/main" id="{39943081-3A93-D346-86E2-1368E91E02F0}"/>
              </a:ext>
            </a:extLst>
          </p:cNvPr>
          <p:cNvSpPr/>
          <p:nvPr/>
        </p:nvSpPr>
        <p:spPr>
          <a:xfrm>
            <a:off x="777187" y="762000"/>
            <a:ext cx="2875135"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kumimoji="0" lang="en-US" sz="3600" b="1" i="0" u="none" strike="noStrike" kern="1200" cap="none" spc="-10" normalizeH="0" baseline="0" noProof="0" err="1">
                <a:ln>
                  <a:noFill/>
                </a:ln>
                <a:solidFill>
                  <a:srgbClr val="00B0F0"/>
                </a:solidFill>
                <a:effectLst/>
                <a:uLnTx/>
                <a:uFillTx/>
                <a:latin typeface="Arial" charset="0"/>
                <a:ea typeface="Arial" charset="0"/>
                <a:cs typeface="Arial" charset="0"/>
                <a:sym typeface="Montserrat-Regular"/>
              </a:rPr>
              <a:t>Lapsen</a:t>
            </a:r>
            <a:r>
              <a:rPr kumimoji="0" lang="en-US" sz="3600" b="1" i="0" u="none" strike="noStrike" kern="1200" cap="none" spc="-10" normalizeH="0" baseline="0" noProof="0">
                <a:ln>
                  <a:noFill/>
                </a:ln>
                <a:solidFill>
                  <a:srgbClr val="00B0F0"/>
                </a:solidFill>
                <a:effectLst/>
                <a:uLnTx/>
                <a:uFillTx/>
                <a:latin typeface="Arial" charset="0"/>
                <a:ea typeface="Arial" charset="0"/>
                <a:cs typeface="Arial" charset="0"/>
                <a:sym typeface="Montserrat-Regular"/>
              </a:rPr>
              <a:t> </a:t>
            </a:r>
            <a:r>
              <a:rPr kumimoji="0" lang="en-US" sz="3600" b="1" i="0" u="none" strike="noStrike" kern="1200" cap="none" spc="-10" normalizeH="0" baseline="0" noProof="0" err="1">
                <a:ln>
                  <a:noFill/>
                </a:ln>
                <a:solidFill>
                  <a:srgbClr val="00B0F0"/>
                </a:solidFill>
                <a:effectLst/>
                <a:uLnTx/>
                <a:uFillTx/>
                <a:latin typeface="Arial" charset="0"/>
                <a:ea typeface="Arial" charset="0"/>
                <a:cs typeface="Arial" charset="0"/>
                <a:sym typeface="Montserrat-Regular"/>
              </a:rPr>
              <a:t>oikeudet</a:t>
            </a:r>
            <a:endParaRPr kumimoji="0" sz="3600" b="1" i="0" u="none" strike="noStrike" kern="1200" cap="none" spc="-10" normalizeH="0" baseline="0" noProof="0">
              <a:ln>
                <a:noFill/>
              </a:ln>
              <a:solidFill>
                <a:srgbClr val="00B0F0"/>
              </a:solidFill>
              <a:effectLst/>
              <a:uLnTx/>
              <a:uFillTx/>
              <a:latin typeface="Arial" charset="0"/>
              <a:ea typeface="Arial" charset="0"/>
              <a:cs typeface="Arial" charset="0"/>
              <a:sym typeface="Montserrat-Regular"/>
            </a:endParaRPr>
          </a:p>
        </p:txBody>
      </p:sp>
      <p:graphicFrame>
        <p:nvGraphicFramePr>
          <p:cNvPr id="2" name="Table 1">
            <a:extLst>
              <a:ext uri="{FF2B5EF4-FFF2-40B4-BE49-F238E27FC236}">
                <a16:creationId xmlns:a16="http://schemas.microsoft.com/office/drawing/2014/main" id="{CB3470DF-0CC5-2814-8C27-F0A7F15F0809}"/>
              </a:ext>
            </a:extLst>
          </p:cNvPr>
          <p:cNvGraphicFramePr>
            <a:graphicFrameLocks noGrp="1"/>
          </p:cNvGraphicFramePr>
          <p:nvPr>
            <p:extLst>
              <p:ext uri="{D42A27DB-BD31-4B8C-83A1-F6EECF244321}">
                <p14:modId xmlns:p14="http://schemas.microsoft.com/office/powerpoint/2010/main" val="1324307088"/>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4</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122033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hape 103">
            <a:extLst>
              <a:ext uri="{FF2B5EF4-FFF2-40B4-BE49-F238E27FC236}">
                <a16:creationId xmlns:a16="http://schemas.microsoft.com/office/drawing/2014/main" id="{B3461FD9-D5FB-F447-AF31-83F2E7BF5636}"/>
              </a:ext>
            </a:extLst>
          </p:cNvPr>
          <p:cNvSpPr/>
          <p:nvPr/>
        </p:nvSpPr>
        <p:spPr>
          <a:xfrm>
            <a:off x="5258790" y="1418459"/>
            <a:ext cx="6933210" cy="56169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en-US" sz="20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fi-FI" sz="2200" b="1" spc="-30">
                <a:solidFill>
                  <a:srgbClr val="00B0F0"/>
                </a:solidFill>
                <a:latin typeface="Arial" panose="020B0604020202020204" pitchFamily="34" charset="0"/>
              </a:rPr>
              <a:t>Mielipiteet</a:t>
            </a:r>
            <a:endParaRPr kumimoji="0" lang="en-US" sz="22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lang="fi-FI" sz="2200" spc="-30">
                <a:solidFill>
                  <a:schemeClr val="bg1"/>
                </a:solidFill>
                <a:latin typeface="Arial" panose="020B0604020202020204" pitchFamily="34" charset="0"/>
              </a:rPr>
              <a:t>Lapsella on oikeus ilmaista mielipiteensä, kunhan se ei loukkaa muiden oikeuksia.</a:t>
            </a:r>
          </a:p>
          <a:p>
            <a:pPr marL="0" marR="0" lvl="0" indent="0" algn="l" defTabSz="548627" rtl="0" eaLnBrk="1" fontAlgn="auto" latinLnBrk="0" hangingPunct="1">
              <a:lnSpc>
                <a:spcPct val="100000"/>
              </a:lnSpc>
              <a:spcBef>
                <a:spcPts val="0"/>
              </a:spcBef>
              <a:spcAft>
                <a:spcPts val="0"/>
              </a:spcAft>
              <a:buClrTx/>
              <a:buSzTx/>
              <a:buFontTx/>
              <a:buNone/>
              <a:tabLst/>
              <a:defRPr sz="1800"/>
            </a:pPr>
            <a:endParaRPr kumimoji="0" lang="en-US" sz="22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fi-FI" sz="2200" b="1" spc="-30">
                <a:solidFill>
                  <a:srgbClr val="00B0F0"/>
                </a:solidFill>
                <a:latin typeface="Arial" panose="020B0604020202020204" pitchFamily="34" charset="0"/>
              </a:rPr>
              <a:t>Ei syrjintää</a:t>
            </a:r>
            <a:endParaRPr kumimoji="0" lang="en-US" sz="22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indent="0">
              <a:buClr>
                <a:srgbClr val="00AEEF"/>
              </a:buClr>
              <a:buNone/>
            </a:pPr>
            <a:r>
              <a:rPr lang="fi-FI" sz="2200" spc="-30">
                <a:solidFill>
                  <a:schemeClr val="bg1"/>
                </a:solidFill>
                <a:latin typeface="Arial" panose="020B0604020202020204" pitchFamily="34" charset="0"/>
              </a:rPr>
              <a:t>Kukaan ei saa syrjiä lasta esimerkiksi vamman, ihonvärin, sukupuolen, seksuaalisen suuntautumisen, vanhempien taustan tai minkään muunkaan tekijän perusteella.</a:t>
            </a:r>
          </a:p>
          <a:p>
            <a:pPr marL="0" indent="0">
              <a:buClr>
                <a:srgbClr val="00AEEF"/>
              </a:buClr>
              <a:buNone/>
            </a:pPr>
            <a:endParaRPr lang="fi-FI" sz="2200" spc="-30">
              <a:solidFill>
                <a:schemeClr val="bg1"/>
              </a:solidFill>
              <a:latin typeface="Arial" panose="020B0604020202020204" pitchFamily="34" charset="0"/>
            </a:endParaRPr>
          </a:p>
          <a:p>
            <a:pPr marL="0" marR="0" lvl="0" indent="0" algn="l" defTabSz="548627" rtl="0" eaLnBrk="1" fontAlgn="auto" latinLnBrk="0" hangingPunct="1">
              <a:lnSpc>
                <a:spcPct val="150000"/>
              </a:lnSpc>
              <a:spcBef>
                <a:spcPts val="0"/>
              </a:spcBef>
              <a:spcAft>
                <a:spcPts val="0"/>
              </a:spcAft>
              <a:buClrTx/>
              <a:buSzTx/>
              <a:buFontTx/>
              <a:buNone/>
              <a:tabLst/>
              <a:defRPr sz="1800"/>
            </a:pPr>
            <a:r>
              <a:rPr lang="fi-FI" sz="2200" b="1" spc="-30">
                <a:solidFill>
                  <a:srgbClr val="00B0F0"/>
                </a:solidFill>
                <a:latin typeface="Arial" panose="020B0604020202020204" pitchFamily="34" charset="0"/>
              </a:rPr>
              <a:t>Oikeudet tutuiksi</a:t>
            </a:r>
            <a:endParaRPr kumimoji="0" lang="en-US" sz="2200" b="1" i="0" u="none" strike="noStrike" kern="1200" cap="none" spc="0" normalizeH="0" baseline="0" noProof="0">
              <a:ln>
                <a:noFill/>
              </a:ln>
              <a:solidFill>
                <a:srgbClr val="00B0F0"/>
              </a:solidFill>
              <a:effectLst/>
              <a:uLnTx/>
              <a:uFillTx/>
              <a:latin typeface="Arial" charset="0"/>
              <a:ea typeface="Arial" charset="0"/>
              <a:cs typeface="Arial" charset="0"/>
              <a:sym typeface="Univers LT Std 55 Roman"/>
            </a:endParaRPr>
          </a:p>
          <a:p>
            <a:pPr marL="0" indent="0">
              <a:buClr>
                <a:srgbClr val="00AEEF"/>
              </a:buClr>
              <a:buNone/>
            </a:pPr>
            <a:r>
              <a:rPr lang="fi-FI" sz="2200" spc="-30">
                <a:solidFill>
                  <a:schemeClr val="bg1"/>
                </a:solidFill>
                <a:latin typeface="Arial" panose="020B0604020202020204" pitchFamily="34" charset="0"/>
              </a:rPr>
              <a:t>Lapsella on oikeus kuulla ja oppia lapsen oikeuksista.</a:t>
            </a:r>
            <a:endParaRPr lang="fi-FI" sz="2200" spc="-30">
              <a:solidFill>
                <a:srgbClr val="00B0F0"/>
              </a:solidFill>
              <a:latin typeface="Arial" panose="020B0604020202020204" pitchFamily="34" charset="0"/>
            </a:endParaRPr>
          </a:p>
          <a:p>
            <a:pPr marL="0" indent="0">
              <a:buClr>
                <a:srgbClr val="00AEEF"/>
              </a:buClr>
              <a:buNone/>
            </a:pPr>
            <a:endParaRPr lang="fi-FI" sz="2000" spc="-30">
              <a:solidFill>
                <a:schemeClr val="bg1"/>
              </a:solidFill>
              <a:latin typeface="Arial" panose="020B0604020202020204" pitchFamily="34" charset="0"/>
            </a:endParaRPr>
          </a:p>
          <a:p>
            <a:pPr marL="0" marR="0" lvl="0" indent="0" algn="l" defTabSz="548627" rtl="0" eaLnBrk="1" fontAlgn="auto" latinLnBrk="0" hangingPunct="1">
              <a:lnSpc>
                <a:spcPct val="100000"/>
              </a:lnSpc>
              <a:spcBef>
                <a:spcPts val="0"/>
              </a:spcBef>
              <a:spcAft>
                <a:spcPts val="0"/>
              </a:spcAft>
              <a:buClrTx/>
              <a:buSzTx/>
              <a:buFontTx/>
              <a:buNone/>
              <a:tabLst/>
              <a:defRPr sz="1800"/>
            </a:pPr>
            <a:r>
              <a:rPr kumimoji="0" lang="en-US" sz="2400" b="0" i="0" u="none" strike="noStrike" kern="1200" cap="none" spc="0" normalizeH="0" baseline="0" noProof="0">
                <a:ln>
                  <a:noFill/>
                </a:ln>
                <a:solidFill>
                  <a:schemeClr val="bg1"/>
                </a:solidFill>
                <a:effectLst/>
                <a:uLnTx/>
                <a:uFillTx/>
                <a:latin typeface="Arial" charset="0"/>
                <a:ea typeface="Arial" charset="0"/>
                <a:cs typeface="Arial" charset="0"/>
                <a:sym typeface="Univers LT Std 55 Roman"/>
              </a:rPr>
              <a:t> </a:t>
            </a:r>
          </a:p>
        </p:txBody>
      </p:sp>
      <p:sp>
        <p:nvSpPr>
          <p:cNvPr id="6" name="Shape 79">
            <a:extLst>
              <a:ext uri="{FF2B5EF4-FFF2-40B4-BE49-F238E27FC236}">
                <a16:creationId xmlns:a16="http://schemas.microsoft.com/office/drawing/2014/main" id="{39943081-3A93-D346-86E2-1368E91E02F0}"/>
              </a:ext>
            </a:extLst>
          </p:cNvPr>
          <p:cNvSpPr/>
          <p:nvPr/>
        </p:nvSpPr>
        <p:spPr>
          <a:xfrm>
            <a:off x="777187" y="762000"/>
            <a:ext cx="2875135"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l" defTabSz="914400" rtl="0" eaLnBrk="1" fontAlgn="auto" latinLnBrk="0" hangingPunct="1">
              <a:lnSpc>
                <a:spcPts val="4120"/>
              </a:lnSpc>
              <a:spcBef>
                <a:spcPts val="0"/>
              </a:spcBef>
              <a:spcAft>
                <a:spcPts val="0"/>
              </a:spcAft>
              <a:buClrTx/>
              <a:buSzTx/>
              <a:buFontTx/>
              <a:buNone/>
              <a:tabLst/>
              <a:defRPr sz="1800"/>
            </a:pPr>
            <a:r>
              <a:rPr kumimoji="0" lang="en-US" sz="3600" b="1" i="0" u="none" strike="noStrike" kern="1200" cap="none" spc="-10" normalizeH="0" baseline="0" noProof="0" err="1">
                <a:ln>
                  <a:noFill/>
                </a:ln>
                <a:solidFill>
                  <a:srgbClr val="00B0F0"/>
                </a:solidFill>
                <a:effectLst/>
                <a:uLnTx/>
                <a:uFillTx/>
                <a:latin typeface="Arial" charset="0"/>
                <a:ea typeface="Arial" charset="0"/>
                <a:cs typeface="Arial" charset="0"/>
                <a:sym typeface="Montserrat-Regular"/>
              </a:rPr>
              <a:t>Lapsen</a:t>
            </a:r>
            <a:r>
              <a:rPr kumimoji="0" lang="en-US" sz="3600" b="1" i="0" u="none" strike="noStrike" kern="1200" cap="none" spc="-10" normalizeH="0" baseline="0" noProof="0">
                <a:ln>
                  <a:noFill/>
                </a:ln>
                <a:solidFill>
                  <a:srgbClr val="00B0F0"/>
                </a:solidFill>
                <a:effectLst/>
                <a:uLnTx/>
                <a:uFillTx/>
                <a:latin typeface="Arial" charset="0"/>
                <a:ea typeface="Arial" charset="0"/>
                <a:cs typeface="Arial" charset="0"/>
                <a:sym typeface="Montserrat-Regular"/>
              </a:rPr>
              <a:t> </a:t>
            </a:r>
            <a:r>
              <a:rPr kumimoji="0" lang="en-US" sz="3600" b="1" i="0" u="none" strike="noStrike" kern="1200" cap="none" spc="-10" normalizeH="0" baseline="0" noProof="0" err="1">
                <a:ln>
                  <a:noFill/>
                </a:ln>
                <a:solidFill>
                  <a:srgbClr val="00B0F0"/>
                </a:solidFill>
                <a:effectLst/>
                <a:uLnTx/>
                <a:uFillTx/>
                <a:latin typeface="Arial" charset="0"/>
                <a:ea typeface="Arial" charset="0"/>
                <a:cs typeface="Arial" charset="0"/>
                <a:sym typeface="Montserrat-Regular"/>
              </a:rPr>
              <a:t>oikeudet</a:t>
            </a:r>
            <a:endParaRPr kumimoji="0" sz="3600" b="1" i="0" u="none" strike="noStrike" kern="1200" cap="none" spc="-10" normalizeH="0" baseline="0" noProof="0">
              <a:ln>
                <a:noFill/>
              </a:ln>
              <a:solidFill>
                <a:srgbClr val="00B0F0"/>
              </a:solidFill>
              <a:effectLst/>
              <a:uLnTx/>
              <a:uFillTx/>
              <a:latin typeface="Arial" charset="0"/>
              <a:ea typeface="Arial" charset="0"/>
              <a:cs typeface="Arial" charset="0"/>
              <a:sym typeface="Montserrat-Regular"/>
            </a:endParaRPr>
          </a:p>
        </p:txBody>
      </p:sp>
    </p:spTree>
    <p:extLst>
      <p:ext uri="{BB962C8B-B14F-4D97-AF65-F5344CB8AC3E}">
        <p14:creationId xmlns:p14="http://schemas.microsoft.com/office/powerpoint/2010/main" val="220903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653480" y="2449689"/>
            <a:ext cx="4530881" cy="3722511"/>
          </a:xfrm>
        </p:spPr>
        <p:txBody>
          <a:bodyPr>
            <a:normAutofit fontScale="85000" lnSpcReduction="20000"/>
          </a:bodyPr>
          <a:lstStyle/>
          <a:p>
            <a:pPr marL="0" indent="0">
              <a:buClr>
                <a:srgbClr val="00AEEF"/>
              </a:buClr>
              <a:buNone/>
            </a:pPr>
            <a:endParaRPr lang="en-US" sz="2400" spc="-30">
              <a:solidFill>
                <a:schemeClr val="bg1"/>
              </a:solidFill>
              <a:latin typeface="Arial" panose="020B0604020202020204" pitchFamily="34" charset="0"/>
            </a:endParaRPr>
          </a:p>
          <a:p>
            <a:pPr marL="0" indent="0">
              <a:buClr>
                <a:srgbClr val="00AEEF"/>
              </a:buClr>
              <a:buNone/>
            </a:pPr>
            <a:endParaRPr lang="en-US" sz="2400" spc="-30">
              <a:solidFill>
                <a:schemeClr val="bg1"/>
              </a:solidFill>
              <a:latin typeface="Arial" panose="020B0604020202020204" pitchFamily="34" charset="0"/>
            </a:endParaRPr>
          </a:p>
          <a:p>
            <a:pPr>
              <a:lnSpc>
                <a:spcPct val="100000"/>
              </a:lnSpc>
              <a:buClr>
                <a:srgbClr val="00AEEF"/>
              </a:buClr>
              <a:buBlip>
                <a:blip r:embed="rId3"/>
              </a:buBlip>
            </a:pPr>
            <a:r>
              <a:rPr lang="fi-FI" sz="2400">
                <a:solidFill>
                  <a:schemeClr val="bg1"/>
                </a:solidFill>
              </a:rPr>
              <a:t>Kaikilla Suomessa asuvilla lapsilla on oikeus perusopetukseen ja sitä edeltävään esiopetukseen.  ​</a:t>
            </a:r>
          </a:p>
          <a:p>
            <a:pPr>
              <a:lnSpc>
                <a:spcPct val="100000"/>
              </a:lnSpc>
              <a:buClr>
                <a:srgbClr val="00AEEF"/>
              </a:buClr>
              <a:buBlip>
                <a:blip r:embed="rId3"/>
              </a:buBlip>
            </a:pPr>
            <a:r>
              <a:rPr lang="fi-FI" sz="2400">
                <a:solidFill>
                  <a:schemeClr val="bg1"/>
                </a:solidFill>
              </a:rPr>
              <a:t>Koulu alkaa sinä vuonna, kun lapsi täyttää seitsemän vuotta. Sitä ennen ollaan esiopetuksessa.​</a:t>
            </a:r>
          </a:p>
          <a:p>
            <a:pPr>
              <a:lnSpc>
                <a:spcPct val="100000"/>
              </a:lnSpc>
              <a:buClr>
                <a:srgbClr val="00AEEF"/>
              </a:buClr>
              <a:buBlip>
                <a:blip r:embed="rId3"/>
              </a:buBlip>
            </a:pPr>
            <a:r>
              <a:rPr lang="fi-FI" sz="2400">
                <a:solidFill>
                  <a:schemeClr val="bg1"/>
                </a:solidFill>
              </a:rPr>
              <a:t>Koulutus on maksutonta kaikille alle 18-vuotiaille. Oppikirjat, työvälineet ja kouluruoka ovat oppilaille maksuttomia.</a:t>
            </a:r>
            <a:endParaRPr lang="en-US" sz="2400">
              <a:solidFill>
                <a:schemeClr val="bg1"/>
              </a:solidFill>
            </a:endParaRPr>
          </a:p>
          <a:p>
            <a:pPr marL="0" indent="0">
              <a:lnSpc>
                <a:spcPct val="100000"/>
              </a:lnSpc>
              <a:buClr>
                <a:srgbClr val="00AEEF"/>
              </a:buClr>
              <a:buNone/>
            </a:pPr>
            <a:endParaRPr lang="en-US" sz="2400">
              <a:solidFill>
                <a:schemeClr val="bg1"/>
              </a:solidFill>
            </a:endParaRPr>
          </a:p>
        </p:txBody>
      </p:sp>
      <p:sp>
        <p:nvSpPr>
          <p:cNvPr id="10" name="Shape 79">
            <a:extLst>
              <a:ext uri="{FF2B5EF4-FFF2-40B4-BE49-F238E27FC236}">
                <a16:creationId xmlns:a16="http://schemas.microsoft.com/office/drawing/2014/main" id="{C04DC500-6887-954D-AADD-509966EAD385}"/>
              </a:ext>
            </a:extLst>
          </p:cNvPr>
          <p:cNvSpPr/>
          <p:nvPr/>
        </p:nvSpPr>
        <p:spPr>
          <a:xfrm>
            <a:off x="777187" y="762000"/>
            <a:ext cx="3636769" cy="15773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Millainen</a:t>
            </a:r>
            <a:r>
              <a:rPr lang="en-US" sz="3600" b="1" spc="-10">
                <a:solidFill>
                  <a:srgbClr val="00AEEF"/>
                </a:solidFill>
                <a:latin typeface="Arial" charset="0"/>
                <a:ea typeface="Arial" charset="0"/>
                <a:cs typeface="Arial" charset="0"/>
                <a:sym typeface="Montserrat-Regular"/>
              </a:rPr>
              <a:t> on </a:t>
            </a:r>
            <a:br>
              <a:rPr lang="en-US" sz="3600" b="1" spc="-10">
                <a:solidFill>
                  <a:srgbClr val="00AEEF"/>
                </a:solidFill>
                <a:latin typeface="Arial" charset="0"/>
                <a:ea typeface="Arial" charset="0"/>
                <a:cs typeface="Arial" charset="0"/>
                <a:sym typeface="Montserrat-Regular"/>
              </a:rPr>
            </a:br>
            <a:r>
              <a:rPr lang="en-US" sz="3600" b="1" spc="-10" err="1">
                <a:solidFill>
                  <a:srgbClr val="00AEEF"/>
                </a:solidFill>
                <a:latin typeface="Arial" charset="0"/>
                <a:ea typeface="Arial" charset="0"/>
                <a:cs typeface="Arial" charset="0"/>
                <a:sym typeface="Montserrat-Regular"/>
              </a:rPr>
              <a:t>suomalainen</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koulu</a:t>
            </a:r>
            <a:r>
              <a:rPr lang="en-US" sz="3600" b="1" spc="-10">
                <a:solidFill>
                  <a:srgbClr val="00AEEF"/>
                </a:solidFill>
                <a:latin typeface="Arial" charset="0"/>
                <a:ea typeface="Arial" charset="0"/>
                <a:cs typeface="Arial" charset="0"/>
                <a:sym typeface="Montserrat-Regular"/>
              </a:rPr>
              <a:t>?</a:t>
            </a:r>
          </a:p>
        </p:txBody>
      </p:sp>
      <p:sp>
        <p:nvSpPr>
          <p:cNvPr id="9" name="TextBox 8">
            <a:extLst>
              <a:ext uri="{FF2B5EF4-FFF2-40B4-BE49-F238E27FC236}">
                <a16:creationId xmlns:a16="http://schemas.microsoft.com/office/drawing/2014/main" id="{8800ADF6-8008-EB44-96CF-CD7A30D25155}"/>
              </a:ext>
            </a:extLst>
          </p:cNvPr>
          <p:cNvSpPr txBox="1"/>
          <p:nvPr/>
        </p:nvSpPr>
        <p:spPr>
          <a:xfrm rot="16200000">
            <a:off x="10948872" y="5547152"/>
            <a:ext cx="21052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alpha val="40000"/>
                  </a:srgbClr>
                </a:solidFill>
                <a:effectLst/>
                <a:uLnTx/>
                <a:uFillTx/>
                <a:latin typeface="Arial" panose="020B0604020202020204"/>
                <a:ea typeface="+mn-ea"/>
                <a:cs typeface="+mn-cs"/>
              </a:rPr>
              <a:t>© UNICEF/UNI289867/Shahan</a:t>
            </a:r>
          </a:p>
        </p:txBody>
      </p:sp>
      <p:graphicFrame>
        <p:nvGraphicFramePr>
          <p:cNvPr id="22" name="Table 21">
            <a:extLst>
              <a:ext uri="{FF2B5EF4-FFF2-40B4-BE49-F238E27FC236}">
                <a16:creationId xmlns:a16="http://schemas.microsoft.com/office/drawing/2014/main" id="{5A4C8F89-360E-9944-A549-8E06B460D45A}"/>
              </a:ext>
            </a:extLst>
          </p:cNvPr>
          <p:cNvGraphicFramePr>
            <a:graphicFrameLocks noGrp="1"/>
          </p:cNvGraphicFramePr>
          <p:nvPr>
            <p:extLst>
              <p:ext uri="{D42A27DB-BD31-4B8C-83A1-F6EECF244321}">
                <p14:modId xmlns:p14="http://schemas.microsoft.com/office/powerpoint/2010/main" val="1964337364"/>
              </p:ext>
            </p:extLst>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6</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pic>
        <p:nvPicPr>
          <p:cNvPr id="7" name="Picture Placeholder 3">
            <a:extLst>
              <a:ext uri="{FF2B5EF4-FFF2-40B4-BE49-F238E27FC236}">
                <a16:creationId xmlns:a16="http://schemas.microsoft.com/office/drawing/2014/main" id="{664B784E-9028-9A4E-A75A-5ECF4FD34C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12"/>
          <a:stretch/>
        </p:blipFill>
        <p:spPr>
          <a:xfrm>
            <a:off x="6717018" y="0"/>
            <a:ext cx="5475600" cy="6858000"/>
          </a:xfrm>
          <a:prstGeom prst="rect">
            <a:avLst/>
          </a:prstGeom>
          <a:solidFill>
            <a:schemeClr val="bg2"/>
          </a:solidFill>
          <a:ln>
            <a:noFill/>
          </a:ln>
        </p:spPr>
      </p:pic>
      <p:sp>
        <p:nvSpPr>
          <p:cNvPr id="8" name="TextBox 7">
            <a:extLst>
              <a:ext uri="{FF2B5EF4-FFF2-40B4-BE49-F238E27FC236}">
                <a16:creationId xmlns:a16="http://schemas.microsoft.com/office/drawing/2014/main" id="{88E4997C-D21D-384D-99F0-ACE9F17834A5}"/>
              </a:ext>
            </a:extLst>
          </p:cNvPr>
          <p:cNvSpPr txBox="1"/>
          <p:nvPr/>
        </p:nvSpPr>
        <p:spPr>
          <a:xfrm rot="16200000">
            <a:off x="10927750" y="783642"/>
            <a:ext cx="22860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alpha val="83000"/>
                  </a:srgbClr>
                </a:solidFill>
                <a:effectLst/>
                <a:uLnTx/>
                <a:uFillTx/>
                <a:latin typeface="Arial" panose="020B0604020202020204"/>
                <a:ea typeface="+mn-ea"/>
                <a:cs typeface="+mn-cs"/>
              </a:rPr>
              <a:t>© UNICEF/UN0215259/Volpe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alpha val="83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0C1BCD1-C73C-DE46-8A53-249DAFC6D7B1}"/>
              </a:ext>
            </a:extLst>
          </p:cNvPr>
          <p:cNvPicPr>
            <a:picLocks noChangeAspect="1"/>
          </p:cNvPicPr>
          <p:nvPr/>
        </p:nvPicPr>
        <p:blipFill>
          <a:blip r:embed="rId5">
            <a:extLst>
              <a:ext uri="{28A0092B-C50C-407E-A947-70E740481C1C}">
                <a14:useLocalDpi xmlns:a14="http://schemas.microsoft.com/office/drawing/2010/main" val="0"/>
              </a:ext>
            </a:extLst>
          </a:blip>
          <a:srcRect t="8251" b="8251"/>
          <a:stretch/>
        </p:blipFill>
        <p:spPr>
          <a:xfrm>
            <a:off x="6716400" y="0"/>
            <a:ext cx="5475600" cy="6858000"/>
          </a:xfrm>
          <a:prstGeom prst="rect">
            <a:avLst/>
          </a:prstGeom>
        </p:spPr>
      </p:pic>
      <p:sp>
        <p:nvSpPr>
          <p:cNvPr id="5" name="TextBox 4">
            <a:extLst>
              <a:ext uri="{FF2B5EF4-FFF2-40B4-BE49-F238E27FC236}">
                <a16:creationId xmlns:a16="http://schemas.microsoft.com/office/drawing/2014/main" id="{A4E0548D-864A-2D9C-8994-0AAD304444DF}"/>
              </a:ext>
            </a:extLst>
          </p:cNvPr>
          <p:cNvSpPr txBox="1"/>
          <p:nvPr/>
        </p:nvSpPr>
        <p:spPr>
          <a:xfrm>
            <a:off x="9454200" y="0"/>
            <a:ext cx="6413964"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mn-cs"/>
              </a:rPr>
              <a:t>© UNICEF</a:t>
            </a:r>
            <a:r>
              <a:rPr lang="en-US" sz="900">
                <a:solidFill>
                  <a:schemeClr val="bg1"/>
                </a:solidFill>
                <a:latin typeface="Arial" panose="020B0604020202020204"/>
              </a:rPr>
              <a:t>/Suomi 2017/Hanna-Kaisa Hämäläinen</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947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1813570"/>
            <a:ext cx="9030633" cy="4529010"/>
          </a:xfrm>
        </p:spPr>
        <p:txBody>
          <a:bodyPr>
            <a:normAutofit/>
          </a:bodyPr>
          <a:lstStyle/>
          <a:p>
            <a:pPr marL="0" indent="0">
              <a:buClr>
                <a:srgbClr val="00AEEF"/>
              </a:buClr>
              <a:buNone/>
            </a:pPr>
            <a:endParaRPr lang="en-US" sz="2400" spc="-30">
              <a:solidFill>
                <a:schemeClr val="bg1"/>
              </a:solidFill>
              <a:latin typeface="Arial" panose="020B0604020202020204" pitchFamily="34" charset="0"/>
            </a:endParaRPr>
          </a:p>
          <a:p>
            <a:pPr>
              <a:lnSpc>
                <a:spcPct val="120000"/>
              </a:lnSpc>
              <a:spcBef>
                <a:spcPts val="600"/>
              </a:spcBef>
              <a:buClr>
                <a:srgbClr val="00AEEF"/>
              </a:buClr>
              <a:buBlip>
                <a:blip r:embed="rId3"/>
              </a:buBlip>
            </a:pPr>
            <a:r>
              <a:rPr lang="fi-FI" sz="2200">
                <a:solidFill>
                  <a:schemeClr val="bg1"/>
                </a:solidFill>
              </a:rPr>
              <a:t>Maahan saapuvat lapset aloittavat koulunkäynnin valmistavassa opetuksessa. ​</a:t>
            </a:r>
          </a:p>
          <a:p>
            <a:pPr>
              <a:lnSpc>
                <a:spcPct val="120000"/>
              </a:lnSpc>
              <a:spcBef>
                <a:spcPts val="600"/>
              </a:spcBef>
              <a:buClr>
                <a:srgbClr val="00AEEF"/>
              </a:buClr>
              <a:buBlip>
                <a:blip r:embed="rId3"/>
              </a:buBlip>
            </a:pPr>
            <a:r>
              <a:rPr lang="fi-FI" sz="2200">
                <a:solidFill>
                  <a:schemeClr val="bg1"/>
                </a:solidFill>
              </a:rPr>
              <a:t>Valmistavassa opetuksessa opiskellaan ensisijaisesti suomen (tai ruotsinkielisillä alueilla ruotsin) kieltä, ja siinä ohessa myös muita tietoja ja taitoja, jotka auttavat sopeutumaan suomalaiseen kouluun ja yhteiskuntaan.</a:t>
            </a:r>
          </a:p>
          <a:p>
            <a:pPr>
              <a:lnSpc>
                <a:spcPct val="120000"/>
              </a:lnSpc>
              <a:spcBef>
                <a:spcPts val="600"/>
              </a:spcBef>
              <a:buClr>
                <a:srgbClr val="00AEEF"/>
              </a:buClr>
              <a:buBlip>
                <a:blip r:embed="rId3"/>
              </a:buBlip>
            </a:pPr>
            <a:r>
              <a:rPr lang="fi-FI" sz="2200">
                <a:solidFill>
                  <a:schemeClr val="bg1"/>
                </a:solidFill>
              </a:rPr>
              <a:t>Valmistavan opetuksen aikana lapsi pääsee opiskelemaan myös ikäistensä kanssa suomenkielisissä ryhmissä.</a:t>
            </a:r>
            <a:endParaRPr lang="en-US" sz="220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0515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600" b="1" spc="-10" err="1">
                <a:solidFill>
                  <a:srgbClr val="00AEEF"/>
                </a:solidFill>
                <a:latin typeface="Arial" charset="0"/>
                <a:ea typeface="Arial" charset="0"/>
                <a:cs typeface="Arial" charset="0"/>
                <a:sym typeface="Montserrat-Regular"/>
              </a:rPr>
              <a:t>Peruskouluun</a:t>
            </a:r>
            <a:r>
              <a:rPr lang="en-US" sz="3600" b="1" spc="-10">
                <a:solidFill>
                  <a:srgbClr val="00AEEF"/>
                </a:solidFill>
                <a:latin typeface="Arial" charset="0"/>
                <a:ea typeface="Arial" charset="0"/>
                <a:cs typeface="Arial" charset="0"/>
                <a:sym typeface="Montserrat-Regular"/>
              </a:rPr>
              <a:t> </a:t>
            </a:r>
            <a:br>
              <a:rPr lang="en-US" sz="3600" b="1" spc="-10">
                <a:solidFill>
                  <a:srgbClr val="00AEEF"/>
                </a:solidFill>
                <a:latin typeface="Arial" charset="0"/>
                <a:ea typeface="Arial" charset="0"/>
                <a:cs typeface="Arial" charset="0"/>
                <a:sym typeface="Montserrat-Regular"/>
              </a:rPr>
            </a:br>
            <a:r>
              <a:rPr lang="en-US" sz="3600" b="1" spc="-10" err="1">
                <a:solidFill>
                  <a:srgbClr val="00AEEF"/>
                </a:solidFill>
                <a:latin typeface="Arial" charset="0"/>
                <a:ea typeface="Arial" charset="0"/>
                <a:cs typeface="Arial" charset="0"/>
                <a:sym typeface="Montserrat-Regular"/>
              </a:rPr>
              <a:t>valmistava</a:t>
            </a:r>
            <a:r>
              <a:rPr lang="en-US" sz="3600" b="1" spc="-10">
                <a:solidFill>
                  <a:srgbClr val="00AEEF"/>
                </a:solidFill>
                <a:latin typeface="Arial" charset="0"/>
                <a:ea typeface="Arial" charset="0"/>
                <a:cs typeface="Arial" charset="0"/>
                <a:sym typeface="Montserrat-Regular"/>
              </a:rPr>
              <a:t> </a:t>
            </a:r>
            <a:r>
              <a:rPr lang="en-US" sz="3600" b="1" spc="-10" err="1">
                <a:solidFill>
                  <a:srgbClr val="00AEEF"/>
                </a:solidFill>
                <a:latin typeface="Arial" charset="0"/>
                <a:ea typeface="Arial" charset="0"/>
                <a:cs typeface="Arial" charset="0"/>
                <a:sym typeface="Montserrat-Regular"/>
              </a:rPr>
              <a:t>opetus</a:t>
            </a:r>
            <a:endParaRPr lang="en-US" sz="3600" b="1" spc="-10">
              <a:solidFill>
                <a:srgbClr val="00AEEF"/>
              </a:solidFill>
              <a:latin typeface="Arial" charset="0"/>
              <a:ea typeface="Arial" charset="0"/>
              <a:cs typeface="Arial" charset="0"/>
              <a:sym typeface="Montserrat-Regular"/>
            </a:endParaRP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7</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409731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2057400"/>
            <a:ext cx="7032500" cy="4038600"/>
          </a:xfrm>
        </p:spPr>
        <p:txBody>
          <a:bodyPr vert="horz" lIns="91440" tIns="45720" rIns="91440" bIns="45720" rtlCol="0" anchor="t">
            <a:normAutofit fontScale="92500" lnSpcReduction="20000"/>
          </a:bodyPr>
          <a:lstStyle/>
          <a:p>
            <a:pPr marL="0" indent="0">
              <a:buClr>
                <a:srgbClr val="00AEEF"/>
              </a:buClr>
              <a:buNone/>
            </a:pPr>
            <a:endParaRPr lang="en-US" sz="2400" spc="-30">
              <a:solidFill>
                <a:schemeClr val="bg1"/>
              </a:solidFill>
              <a:latin typeface="Arial" panose="020B0604020202020204" pitchFamily="34" charset="0"/>
            </a:endParaRPr>
          </a:p>
          <a:p>
            <a:pPr>
              <a:lnSpc>
                <a:spcPct val="100000"/>
              </a:lnSpc>
              <a:buClr>
                <a:srgbClr val="00AEEF"/>
              </a:buClr>
              <a:buBlip>
                <a:blip r:embed="rId3"/>
              </a:buBlip>
            </a:pPr>
            <a:r>
              <a:rPr lang="fi-FI" sz="2400" b="1">
                <a:solidFill>
                  <a:schemeClr val="bg1"/>
                </a:solidFill>
              </a:rPr>
              <a:t>Oma opettaja/erityisopettaja:</a:t>
            </a:r>
            <a:r>
              <a:rPr lang="fi-FI" sz="2400">
                <a:solidFill>
                  <a:schemeClr val="bg1"/>
                </a:solidFill>
              </a:rPr>
              <a:t> koulunkäynnin ja oppimisen tuki, kiusaamistilanteiden selvittely ja tuki</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Koulunkäynnin ohjaaja</a:t>
            </a:r>
            <a:r>
              <a:rPr lang="fi-FI" sz="2400">
                <a:solidFill>
                  <a:schemeClr val="bg1"/>
                </a:solidFill>
              </a:rPr>
              <a:t>: koulun arkeen liittyvissä asioissa tukeminen, oppitunneilla tukeminen</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Kouluterveydenhoitaja: </a:t>
            </a:r>
            <a:r>
              <a:rPr lang="fi-FI" sz="2400">
                <a:solidFill>
                  <a:schemeClr val="bg1"/>
                </a:solidFill>
              </a:rPr>
              <a:t>terveyteen liittyvät asiat, terveystarkastukset​ ja rokotukset</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Koulukuraattori:</a:t>
            </a:r>
            <a:r>
              <a:rPr lang="fi-FI" sz="2400">
                <a:solidFill>
                  <a:schemeClr val="bg1"/>
                </a:solidFill>
              </a:rPr>
              <a:t> mm. mielialaan, kaveri- tai perhesuhteisiin ja vapaa-aikaan liittyvät asiat​</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Koulupsykologi:</a:t>
            </a:r>
            <a:r>
              <a:rPr lang="fi-FI" sz="2400">
                <a:solidFill>
                  <a:schemeClr val="bg1"/>
                </a:solidFill>
              </a:rPr>
              <a:t> mm. oppimisvaikeudet​, uupuminen ja haasteet jaksamisessa</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Koululääkäri:</a:t>
            </a:r>
            <a:r>
              <a:rPr lang="fi-FI" sz="2400">
                <a:solidFill>
                  <a:schemeClr val="bg1"/>
                </a:solidFill>
              </a:rPr>
              <a:t> lääkärintarkastukset, hoidon seuranta</a:t>
            </a:r>
            <a:endParaRPr lang="en-US" sz="240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01938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400" b="1" spc="-10" err="1">
                <a:solidFill>
                  <a:srgbClr val="00AEEF"/>
                </a:solidFill>
                <a:latin typeface="Arial" charset="0"/>
                <a:ea typeface="Arial" charset="0"/>
                <a:cs typeface="Arial" charset="0"/>
                <a:sym typeface="Montserrat-Regular"/>
              </a:rPr>
              <a:t>Millaiseen</a:t>
            </a:r>
            <a:r>
              <a:rPr lang="en-US" sz="3400" b="1" spc="-10">
                <a:solidFill>
                  <a:srgbClr val="00AEEF"/>
                </a:solidFill>
                <a:latin typeface="Arial" charset="0"/>
                <a:ea typeface="Arial" charset="0"/>
                <a:cs typeface="Arial" charset="0"/>
                <a:sym typeface="Montserrat-Regular"/>
              </a:rPr>
              <a:t> </a:t>
            </a:r>
            <a:r>
              <a:rPr lang="en-US" sz="3400" b="1" spc="-10" err="1">
                <a:solidFill>
                  <a:srgbClr val="00AEEF"/>
                </a:solidFill>
                <a:latin typeface="Arial" charset="0"/>
                <a:ea typeface="Arial" charset="0"/>
                <a:cs typeface="Arial" charset="0"/>
                <a:sym typeface="Montserrat-Regular"/>
              </a:rPr>
              <a:t>tukeen</a:t>
            </a:r>
            <a:r>
              <a:rPr lang="en-US" sz="3400" b="1" spc="-10">
                <a:solidFill>
                  <a:srgbClr val="00AEEF"/>
                </a:solidFill>
                <a:latin typeface="Arial" charset="0"/>
                <a:ea typeface="Arial" charset="0"/>
                <a:cs typeface="Arial" charset="0"/>
                <a:sym typeface="Montserrat-Regular"/>
              </a:rPr>
              <a:t> </a:t>
            </a:r>
            <a:r>
              <a:rPr lang="en-US" sz="3400" b="1" spc="-10" err="1">
                <a:solidFill>
                  <a:srgbClr val="00AEEF"/>
                </a:solidFill>
                <a:latin typeface="Arial" charset="0"/>
                <a:ea typeface="Arial" charset="0"/>
                <a:cs typeface="Arial" charset="0"/>
                <a:sym typeface="Montserrat-Regular"/>
              </a:rPr>
              <a:t>lapsella</a:t>
            </a:r>
            <a:r>
              <a:rPr lang="en-US" sz="3400" b="1" spc="-10">
                <a:solidFill>
                  <a:srgbClr val="00AEEF"/>
                </a:solidFill>
                <a:latin typeface="Arial" charset="0"/>
                <a:ea typeface="Arial" charset="0"/>
                <a:cs typeface="Arial" charset="0"/>
                <a:sym typeface="Montserrat-Regular"/>
              </a:rPr>
              <a:t> </a:t>
            </a:r>
            <a:br>
              <a:rPr lang="en-US" sz="3400" b="1" spc="-10">
                <a:solidFill>
                  <a:srgbClr val="00AEEF"/>
                </a:solidFill>
                <a:latin typeface="Arial" charset="0"/>
                <a:ea typeface="Arial" charset="0"/>
                <a:cs typeface="Arial" charset="0"/>
                <a:sym typeface="Montserrat-Regular"/>
              </a:rPr>
            </a:br>
            <a:r>
              <a:rPr lang="en-US" sz="3400" b="1" spc="-10">
                <a:solidFill>
                  <a:srgbClr val="00AEEF"/>
                </a:solidFill>
                <a:latin typeface="Arial" charset="0"/>
                <a:ea typeface="Arial" charset="0"/>
                <a:cs typeface="Arial" charset="0"/>
                <a:sym typeface="Montserrat-Regular"/>
              </a:rPr>
              <a:t>on </a:t>
            </a:r>
            <a:r>
              <a:rPr lang="en-US" sz="3400" b="1" spc="-10" err="1">
                <a:solidFill>
                  <a:srgbClr val="00AEEF"/>
                </a:solidFill>
                <a:latin typeface="Arial" charset="0"/>
                <a:ea typeface="Arial" charset="0"/>
                <a:cs typeface="Arial" charset="0"/>
                <a:sym typeface="Montserrat-Regular"/>
              </a:rPr>
              <a:t>oikeus</a:t>
            </a:r>
            <a:r>
              <a:rPr lang="en-US" sz="3400" b="1" spc="-10">
                <a:solidFill>
                  <a:srgbClr val="00AEEF"/>
                </a:solidFill>
                <a:latin typeface="Arial" charset="0"/>
                <a:ea typeface="Arial" charset="0"/>
                <a:cs typeface="Arial" charset="0"/>
                <a:sym typeface="Montserrat-Regular"/>
              </a:rPr>
              <a:t> </a:t>
            </a:r>
            <a:r>
              <a:rPr lang="en-US" sz="3400" b="1" spc="-10" err="1">
                <a:solidFill>
                  <a:srgbClr val="00AEEF"/>
                </a:solidFill>
                <a:latin typeface="Arial" charset="0"/>
                <a:ea typeface="Arial" charset="0"/>
                <a:cs typeface="Arial" charset="0"/>
                <a:sym typeface="Montserrat-Regular"/>
              </a:rPr>
              <a:t>koulussa</a:t>
            </a:r>
            <a:r>
              <a:rPr lang="en-US" sz="3400" b="1" spc="-10">
                <a:solidFill>
                  <a:srgbClr val="00AEEF"/>
                </a:solidFill>
                <a:latin typeface="Arial" charset="0"/>
                <a:ea typeface="Arial" charset="0"/>
                <a:cs typeface="Arial" charset="0"/>
                <a:sym typeface="Montserrat-Regular"/>
              </a:rPr>
              <a:t>?</a:t>
            </a: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8</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301274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505945-E9A5-3749-9078-9C1969636F85}"/>
              </a:ext>
            </a:extLst>
          </p:cNvPr>
          <p:cNvSpPr>
            <a:spLocks noGrp="1"/>
          </p:cNvSpPr>
          <p:nvPr>
            <p:ph idx="1"/>
          </p:nvPr>
        </p:nvSpPr>
        <p:spPr>
          <a:xfrm>
            <a:off x="711678" y="2057400"/>
            <a:ext cx="6795433" cy="4038600"/>
          </a:xfrm>
        </p:spPr>
        <p:txBody>
          <a:bodyPr vert="horz" lIns="91440" tIns="45720" rIns="91440" bIns="45720" rtlCol="0" anchor="t">
            <a:normAutofit fontScale="92500" lnSpcReduction="20000"/>
          </a:bodyPr>
          <a:lstStyle/>
          <a:p>
            <a:pPr marL="0" indent="0">
              <a:buClr>
                <a:srgbClr val="00AEEF"/>
              </a:buClr>
              <a:buNone/>
            </a:pPr>
            <a:endParaRPr lang="en-US" sz="2400" spc="-30">
              <a:solidFill>
                <a:schemeClr val="bg1"/>
              </a:solidFill>
              <a:latin typeface="Arial" panose="020B0604020202020204" pitchFamily="34" charset="0"/>
            </a:endParaRPr>
          </a:p>
          <a:p>
            <a:pPr>
              <a:lnSpc>
                <a:spcPct val="100000"/>
              </a:lnSpc>
              <a:buClr>
                <a:srgbClr val="00AEEF"/>
              </a:buClr>
              <a:buBlip>
                <a:blip r:embed="rId3"/>
              </a:buBlip>
            </a:pPr>
            <a:r>
              <a:rPr lang="fi-FI" sz="2400" b="1">
                <a:solidFill>
                  <a:schemeClr val="bg1"/>
                </a:solidFill>
              </a:rPr>
              <a:t>Terveyskeskus​:</a:t>
            </a:r>
            <a:r>
              <a:rPr lang="fi-FI" sz="2400">
                <a:solidFill>
                  <a:schemeClr val="bg1"/>
                </a:solidFill>
              </a:rPr>
              <a:t> kiireellisten sairauksien hoito, esim. korvatulehdus. Voidaan tehdä lähete lisätutkimuksiin.</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Suun terveydenhuolto:</a:t>
            </a:r>
            <a:r>
              <a:rPr lang="fi-FI" sz="2400">
                <a:solidFill>
                  <a:schemeClr val="bg1"/>
                </a:solidFill>
              </a:rPr>
              <a:t> terveystarkastukset säännöllisesti kaikille alle 18-vuotiaille.</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Perheiden palvelut​:</a:t>
            </a:r>
            <a:r>
              <a:rPr lang="fi-FI" sz="2400">
                <a:solidFill>
                  <a:schemeClr val="bg1"/>
                </a:solidFill>
              </a:rPr>
              <a:t> tukea esim. vanhempien jaksamiseen, lapsen ja vanhemman vuorovaikutukseen, parisuhteeseen tai kasvatushaasteisiin.</a:t>
            </a:r>
            <a:endParaRPr lang="fi-FI" sz="2400">
              <a:solidFill>
                <a:schemeClr val="bg1"/>
              </a:solidFill>
              <a:cs typeface="Arial"/>
            </a:endParaRPr>
          </a:p>
          <a:p>
            <a:pPr>
              <a:lnSpc>
                <a:spcPct val="100000"/>
              </a:lnSpc>
              <a:buClr>
                <a:srgbClr val="00AEEF"/>
              </a:buClr>
              <a:buBlip>
                <a:blip r:embed="rId3"/>
              </a:buBlip>
            </a:pPr>
            <a:r>
              <a:rPr lang="fi-FI" sz="2400" b="1">
                <a:solidFill>
                  <a:schemeClr val="bg1"/>
                </a:solidFill>
              </a:rPr>
              <a:t>Nuorisopalvelut​:</a:t>
            </a:r>
            <a:r>
              <a:rPr lang="fi-FI" sz="2400">
                <a:solidFill>
                  <a:schemeClr val="bg1"/>
                </a:solidFill>
              </a:rPr>
              <a:t> toimintaa nuorille, esim. leirit, retket ja nuorisotalotoiminta.</a:t>
            </a:r>
            <a:endParaRPr lang="fi-FI" sz="2400">
              <a:solidFill>
                <a:schemeClr val="bg1"/>
              </a:solidFill>
              <a:cs typeface="Arial"/>
            </a:endParaRPr>
          </a:p>
          <a:p>
            <a:pPr>
              <a:lnSpc>
                <a:spcPct val="100000"/>
              </a:lnSpc>
              <a:buClr>
                <a:srgbClr val="00AEEF"/>
              </a:buClr>
              <a:buBlip>
                <a:blip r:embed="rId3"/>
              </a:buBlip>
            </a:pPr>
            <a:endParaRPr lang="fi-FI" sz="2400">
              <a:solidFill>
                <a:schemeClr val="bg1"/>
              </a:solidFill>
            </a:endParaRPr>
          </a:p>
        </p:txBody>
      </p:sp>
      <p:sp>
        <p:nvSpPr>
          <p:cNvPr id="7" name="Shape 79">
            <a:extLst>
              <a:ext uri="{FF2B5EF4-FFF2-40B4-BE49-F238E27FC236}">
                <a16:creationId xmlns:a16="http://schemas.microsoft.com/office/drawing/2014/main" id="{83593334-093F-374F-8D47-20E868873530}"/>
              </a:ext>
            </a:extLst>
          </p:cNvPr>
          <p:cNvSpPr/>
          <p:nvPr/>
        </p:nvSpPr>
        <p:spPr>
          <a:xfrm>
            <a:off x="777187" y="762000"/>
            <a:ext cx="9877114" cy="15773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a:lnSpc>
                <a:spcPts val="4120"/>
              </a:lnSpc>
              <a:defRPr sz="1800"/>
            </a:pPr>
            <a:r>
              <a:rPr lang="en-US" sz="3400" b="1" spc="-10" err="1">
                <a:solidFill>
                  <a:srgbClr val="00AEEF"/>
                </a:solidFill>
                <a:latin typeface="Arial" charset="0"/>
                <a:ea typeface="Arial" charset="0"/>
                <a:cs typeface="Arial" charset="0"/>
                <a:sym typeface="Montserrat-Regular"/>
              </a:rPr>
              <a:t>Millaiseen</a:t>
            </a:r>
            <a:r>
              <a:rPr lang="en-US" sz="3400" b="1" spc="-10">
                <a:solidFill>
                  <a:srgbClr val="00AEEF"/>
                </a:solidFill>
                <a:latin typeface="Arial" charset="0"/>
                <a:ea typeface="Arial" charset="0"/>
                <a:cs typeface="Arial" charset="0"/>
                <a:sym typeface="Montserrat-Regular"/>
              </a:rPr>
              <a:t> </a:t>
            </a:r>
            <a:r>
              <a:rPr lang="en-US" sz="3400" b="1" spc="-10" err="1">
                <a:solidFill>
                  <a:srgbClr val="00AEEF"/>
                </a:solidFill>
                <a:latin typeface="Arial" charset="0"/>
                <a:ea typeface="Arial" charset="0"/>
                <a:cs typeface="Arial" charset="0"/>
                <a:sym typeface="Montserrat-Regular"/>
              </a:rPr>
              <a:t>muuhun</a:t>
            </a:r>
            <a:r>
              <a:rPr lang="en-US" sz="3400" b="1" spc="-10">
                <a:solidFill>
                  <a:srgbClr val="00AEEF"/>
                </a:solidFill>
                <a:latin typeface="Arial" charset="0"/>
                <a:ea typeface="Arial" charset="0"/>
                <a:cs typeface="Arial" charset="0"/>
                <a:sym typeface="Montserrat-Regular"/>
              </a:rPr>
              <a:t> </a:t>
            </a:r>
            <a:r>
              <a:rPr lang="en-US" sz="3400" b="1" spc="-10" err="1">
                <a:solidFill>
                  <a:srgbClr val="00AEEF"/>
                </a:solidFill>
                <a:latin typeface="Arial" charset="0"/>
                <a:ea typeface="Arial" charset="0"/>
                <a:cs typeface="Arial" charset="0"/>
                <a:sym typeface="Montserrat-Regular"/>
              </a:rPr>
              <a:t>tukeen</a:t>
            </a:r>
            <a:br>
              <a:rPr lang="en-US" sz="3400" b="1" spc="-10">
                <a:solidFill>
                  <a:srgbClr val="00AEEF"/>
                </a:solidFill>
                <a:latin typeface="Arial" charset="0"/>
                <a:ea typeface="Arial" charset="0"/>
                <a:cs typeface="Arial" charset="0"/>
                <a:sym typeface="Montserrat-Regular"/>
              </a:rPr>
            </a:br>
            <a:r>
              <a:rPr lang="en-US" sz="3400" b="1" spc="-10" err="1">
                <a:solidFill>
                  <a:srgbClr val="00AEEF"/>
                </a:solidFill>
                <a:latin typeface="Arial" charset="0"/>
                <a:ea typeface="Arial" charset="0"/>
                <a:cs typeface="Arial" charset="0"/>
                <a:sym typeface="Montserrat-Regular"/>
              </a:rPr>
              <a:t>lapsella</a:t>
            </a:r>
            <a:r>
              <a:rPr lang="en-US" sz="3400" b="1" spc="-10">
                <a:solidFill>
                  <a:srgbClr val="00AEEF"/>
                </a:solidFill>
                <a:latin typeface="Arial" charset="0"/>
                <a:ea typeface="Arial" charset="0"/>
                <a:cs typeface="Arial" charset="0"/>
                <a:sym typeface="Montserrat-Regular"/>
              </a:rPr>
              <a:t> on </a:t>
            </a:r>
            <a:r>
              <a:rPr lang="en-US" sz="3400" b="1" spc="-10" err="1">
                <a:solidFill>
                  <a:srgbClr val="00AEEF"/>
                </a:solidFill>
                <a:latin typeface="Arial" charset="0"/>
                <a:ea typeface="Arial" charset="0"/>
                <a:cs typeface="Arial" charset="0"/>
                <a:sym typeface="Montserrat-Regular"/>
              </a:rPr>
              <a:t>oikeus</a:t>
            </a:r>
            <a:r>
              <a:rPr lang="en-US" sz="3400" b="1" spc="-10">
                <a:solidFill>
                  <a:srgbClr val="00AEEF"/>
                </a:solidFill>
                <a:latin typeface="Arial" charset="0"/>
                <a:ea typeface="Arial" charset="0"/>
                <a:cs typeface="Arial" charset="0"/>
                <a:sym typeface="Montserrat-Regular"/>
              </a:rPr>
              <a:t>?</a:t>
            </a:r>
          </a:p>
          <a:p>
            <a:pPr>
              <a:lnSpc>
                <a:spcPts val="4120"/>
              </a:lnSpc>
              <a:defRPr sz="1800"/>
            </a:pPr>
            <a:endParaRPr lang="en-US" sz="3600" b="1" spc="-10">
              <a:solidFill>
                <a:srgbClr val="00AEEF"/>
              </a:solidFill>
              <a:latin typeface="Arial" charset="0"/>
              <a:ea typeface="Arial" charset="0"/>
              <a:cs typeface="Arial" charset="0"/>
              <a:sym typeface="Montserrat-Regular"/>
            </a:endParaRPr>
          </a:p>
        </p:txBody>
      </p:sp>
      <p:graphicFrame>
        <p:nvGraphicFramePr>
          <p:cNvPr id="15" name="Table 14">
            <a:extLst>
              <a:ext uri="{FF2B5EF4-FFF2-40B4-BE49-F238E27FC236}">
                <a16:creationId xmlns:a16="http://schemas.microsoft.com/office/drawing/2014/main" id="{8485C623-F365-044A-8F80-9E546AF34B7B}"/>
              </a:ext>
            </a:extLst>
          </p:cNvPr>
          <p:cNvGraphicFramePr>
            <a:graphicFrameLocks noGrp="1"/>
          </p:cNvGraphicFramePr>
          <p:nvPr/>
        </p:nvGraphicFramePr>
        <p:xfrm>
          <a:off x="711678" y="6172200"/>
          <a:ext cx="11023122" cy="536747"/>
        </p:xfrm>
        <a:graphic>
          <a:graphicData uri="http://schemas.openxmlformats.org/drawingml/2006/table">
            <a:tbl>
              <a:tblPr firstRow="1">
                <a:tableStyleId>{2D5ABB26-0587-4C30-8999-92F81FD0307C}</a:tableStyleId>
              </a:tblPr>
              <a:tblGrid>
                <a:gridCol w="5511561">
                  <a:extLst>
                    <a:ext uri="{9D8B030D-6E8A-4147-A177-3AD203B41FA5}">
                      <a16:colId xmlns:a16="http://schemas.microsoft.com/office/drawing/2014/main" val="1063476286"/>
                    </a:ext>
                  </a:extLst>
                </a:gridCol>
                <a:gridCol w="5511561">
                  <a:extLst>
                    <a:ext uri="{9D8B030D-6E8A-4147-A177-3AD203B41FA5}">
                      <a16:colId xmlns:a16="http://schemas.microsoft.com/office/drawing/2014/main" val="399418297"/>
                    </a:ext>
                  </a:extLst>
                </a:gridCol>
              </a:tblGrid>
              <a:tr h="5367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050" b="0" smtClean="0">
                          <a:solidFill>
                            <a:schemeClr val="bg1"/>
                          </a:solidFill>
                        </a:rPr>
                        <a:pPr marL="0" marR="0" lvl="0" indent="0" algn="l" defTabSz="914400" rtl="0" eaLnBrk="1" fontAlgn="auto" latinLnBrk="0" hangingPunct="1">
                          <a:lnSpc>
                            <a:spcPct val="150000"/>
                          </a:lnSpc>
                          <a:spcBef>
                            <a:spcPts val="0"/>
                          </a:spcBef>
                          <a:spcAft>
                            <a:spcPts val="0"/>
                          </a:spcAft>
                          <a:buClrTx/>
                          <a:buSzTx/>
                          <a:buFontTx/>
                          <a:buNone/>
                          <a:tabLst/>
                          <a:defRPr/>
                        </a:pPr>
                        <a:t>9</a:t>
                      </a:fld>
                      <a:endParaRPr lang="en-US" sz="1050" b="0">
                        <a:solidFill>
                          <a:schemeClr val="bg1"/>
                        </a:solidFill>
                      </a:endParaRPr>
                    </a:p>
                  </a:txBody>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4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670588"/>
                  </a:ext>
                </a:extLst>
              </a:tr>
            </a:tbl>
          </a:graphicData>
        </a:graphic>
      </p:graphicFrame>
    </p:spTree>
    <p:extLst>
      <p:ext uri="{BB962C8B-B14F-4D97-AF65-F5344CB8AC3E}">
        <p14:creationId xmlns:p14="http://schemas.microsoft.com/office/powerpoint/2010/main" val="1081108056"/>
      </p:ext>
    </p:extLst>
  </p:cSld>
  <p:clrMapOvr>
    <a:masterClrMapping/>
  </p:clrMapOvr>
</p:sld>
</file>

<file path=ppt/theme/theme1.xml><?xml version="1.0" encoding="utf-8"?>
<a:theme xmlns:a="http://schemas.openxmlformats.org/drawingml/2006/main" name="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2.xml><?xml version="1.0" encoding="utf-8"?>
<a:theme xmlns:a="http://schemas.openxmlformats.org/drawingml/2006/main" name="1_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A5C0A5EA04B75418257ACEBA88831CE" ma:contentTypeVersion="14" ma:contentTypeDescription="Luo uusi asiakirja." ma:contentTypeScope="" ma:versionID="9deb2e3e58e86b63dc26ed8fac0cffef">
  <xsd:schema xmlns:xsd="http://www.w3.org/2001/XMLSchema" xmlns:xs="http://www.w3.org/2001/XMLSchema" xmlns:p="http://schemas.microsoft.com/office/2006/metadata/properties" xmlns:ns2="babaa2b5-d958-4b5f-807c-e9d1aaa26cf5" xmlns:ns3="185ae8bc-0836-446c-8da7-d4d32f9b4c76" targetNamespace="http://schemas.microsoft.com/office/2006/metadata/properties" ma:root="true" ma:fieldsID="0d7a322daf9e2f1b75bc8c63e4cc445a" ns2:_="" ns3:_="">
    <xsd:import namespace="babaa2b5-d958-4b5f-807c-e9d1aaa26cf5"/>
    <xsd:import namespace="185ae8bc-0836-446c-8da7-d4d32f9b4c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aa2b5-d958-4b5f-807c-e9d1aaa26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23396f1e-8f88-4140-9882-8e128b9e468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5ae8bc-0836-446c-8da7-d4d32f9b4c7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7c81b476-6868-4d28-9aff-bc23602c278e}" ma:internalName="TaxCatchAll" ma:showField="CatchAllData" ma:web="185ae8bc-0836-446c-8da7-d4d32f9b4c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5ae8bc-0836-446c-8da7-d4d32f9b4c76" xsi:nil="true"/>
    <lcf76f155ced4ddcb4097134ff3c332f xmlns="babaa2b5-d958-4b5f-807c-e9d1aaa26cf5">
      <Terms xmlns="http://schemas.microsoft.com/office/infopath/2007/PartnerControls"/>
    </lcf76f155ced4ddcb4097134ff3c332f>
    <SharedWithUsers xmlns="185ae8bc-0836-446c-8da7-d4d32f9b4c76">
      <UserInfo>
        <DisplayName>Oona Kareinen</DisplayName>
        <AccountId>109</AccountId>
        <AccountType/>
      </UserInfo>
    </SharedWithUsers>
  </documentManagement>
</p:properties>
</file>

<file path=customXml/itemProps1.xml><?xml version="1.0" encoding="utf-8"?>
<ds:datastoreItem xmlns:ds="http://schemas.openxmlformats.org/officeDocument/2006/customXml" ds:itemID="{6EAED3A3-F179-4728-8DFE-5F84F6A019A3}">
  <ds:schemaRefs>
    <ds:schemaRef ds:uri="185ae8bc-0836-446c-8da7-d4d32f9b4c76"/>
    <ds:schemaRef ds:uri="babaa2b5-d958-4b5f-807c-e9d1aaa26c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9D5D31-E68C-4357-927D-C05B42159AC0}">
  <ds:schemaRefs>
    <ds:schemaRef ds:uri="http://schemas.microsoft.com/sharepoint/v3/contenttype/forms"/>
  </ds:schemaRefs>
</ds:datastoreItem>
</file>

<file path=customXml/itemProps3.xml><?xml version="1.0" encoding="utf-8"?>
<ds:datastoreItem xmlns:ds="http://schemas.openxmlformats.org/officeDocument/2006/customXml" ds:itemID="{927A6131-87A1-44BE-9CBB-78FB8CD80E99}">
  <ds:schemaRefs>
    <ds:schemaRef ds:uri="185ae8bc-0836-446c-8da7-d4d32f9b4c76"/>
    <ds:schemaRef ds:uri="babaa2b5-d958-4b5f-807c-e9d1aaa26c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12</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UNICEF</vt:lpstr>
      <vt:lpstr>1_UNICEF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Oona Kareinen</dc:creator>
  <cp:revision>1</cp:revision>
  <dcterms:created xsi:type="dcterms:W3CDTF">2022-10-14T07:35:20Z</dcterms:created>
  <dcterms:modified xsi:type="dcterms:W3CDTF">2022-11-18T14:13:31Z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0x0101000A5C0A5EA04B75418257ACEBA88831CE</vt:lpwstr>
  </property>
  <property fmtid="{D5CDD505-2E9C-101B-9397-08002B2CF9AE}" pid="3" name="MediaServiceImageTags">
    <vt:lpwstr/>
  </property>
</Properties>
</file>